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4" r:id="rId4"/>
    <p:sldId id="338" r:id="rId5"/>
    <p:sldId id="339" r:id="rId6"/>
    <p:sldId id="261" r:id="rId7"/>
    <p:sldId id="262" r:id="rId8"/>
    <p:sldId id="263" r:id="rId9"/>
    <p:sldId id="355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92" r:id="rId27"/>
    <p:sldId id="342" r:id="rId28"/>
    <p:sldId id="293" r:id="rId29"/>
    <p:sldId id="356" r:id="rId30"/>
    <p:sldId id="343" r:id="rId31"/>
    <p:sldId id="294" r:id="rId32"/>
    <p:sldId id="296" r:id="rId33"/>
    <p:sldId id="357" r:id="rId34"/>
    <p:sldId id="346" r:id="rId35"/>
    <p:sldId id="352" r:id="rId36"/>
    <p:sldId id="353" r:id="rId37"/>
    <p:sldId id="350" r:id="rId38"/>
    <p:sldId id="358" r:id="rId39"/>
    <p:sldId id="347" r:id="rId40"/>
    <p:sldId id="359" r:id="rId41"/>
    <p:sldId id="348" r:id="rId42"/>
    <p:sldId id="349" r:id="rId43"/>
    <p:sldId id="327" r:id="rId44"/>
    <p:sldId id="311" r:id="rId45"/>
    <p:sldId id="307" r:id="rId46"/>
    <p:sldId id="310" r:id="rId47"/>
    <p:sldId id="308" r:id="rId48"/>
    <p:sldId id="309" r:id="rId49"/>
    <p:sldId id="305" r:id="rId50"/>
    <p:sldId id="325" r:id="rId51"/>
    <p:sldId id="328" r:id="rId52"/>
    <p:sldId id="329" r:id="rId53"/>
    <p:sldId id="330" r:id="rId54"/>
    <p:sldId id="331" r:id="rId55"/>
    <p:sldId id="360" r:id="rId56"/>
    <p:sldId id="36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7T01:08:20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3644 2334 1515 0,'-2'-6'513'0,"0"2"-372"0,2-4-42 0,0 2-21 0,0-2-3 0,2 2-3 0,-2-2 11 0,2 2-32 0,-2 0-9 0,-2 4-6 0,2 2 15 0,0 0-11 0,-2 2-23 0,2 0-16 0,0 0 5 15,-4 7-5-15,-5 12-1 0,-5 11 9 0,-7 22 16 0,-8 16-10 0,-5 8 0 0,1 6-14 16,-2-3 19-16,12-11-20 16,0-8-1-16,12-12-8 0,2-10 9 15,5-9-1-15,1-12 1 16,1-4 0 0,2-9 2-16,0-5-1 15,2-1 6-15,-2-5-1 0,0 5 4 16,3-6-10-16,-1-6-19 15,0-6-43-15,2-6 14 16,6-7-1-16,1-3-13 16,9-8 26-16,-1-10 11 15,6-4 2-15,4-8 23 16,0-4 0-16,0 3 17 16,0 5-11-16,-6 10 4 0,-4 10 10 15,-7 14 2-15,-1 10 22 16,-5 4-22-16,-2 10-20 15,4 0 10-15,-4 2-12 16,5 0-1-16,4 6 1 16,5 6 6-16,0 0 7 15,4 8-1-15,-2 4-10 16,-2 8 25-16,4 6-17 16,-6 8 7-16,1 2-7 15,-3 2-1-15,1 1 1 16,4-3-10-16,-4-6 0 15,1-12 4-15,-3-4-4 16,-1-8-1-16,-2-8-6 16,-3-2-7-16,-5-4-32 15,-2-2-92-15,-2-2-98 0,-9 0-137 16,-41-22-606-16</inkml:trace>
  <inkml:trace contextRef="#ctx0" brushRef="#br0" timeOffset="303.55">3571 2649 1361 0,'-2'-3'258'0,"2"3"-78"0,-2-5-30 0,2 3 53 0,0 0-26 0,0 2-15 16,2 0-33-16,-2-2-53 0,4 2-32 0,1-3 7 0,6 2-36 0,7 1-2 0,4-3 22 16,9-1-13-16,3 4-10 15,1-1-12-15,7 1-21 16,5 0-123-16,3 0-216 15,65-22-480-15</inkml:trace>
  <inkml:trace contextRef="#ctx0" brushRef="#br0" timeOffset="674.45">4184 2350 1398 0,'0'0'580'0,"2"-2"-405"16,5 0-82-16,3 4-61 15,11-2 10-15,6 2 15 16,8 2-8-16,1 0-26 16,2-2-23-16,-4 2-16 15,-3-2-84-15,-10 4-215 16,-2 4-531-16</inkml:trace>
  <inkml:trace contextRef="#ctx0" brushRef="#br0" timeOffset="873.16">4371 2402 821 0,'0'4'1193'0,"-2"-4"-969"15,2 2-151-15,0 2-46 16,0 6 15-1,-2 8 72-15,2 6-24 0,2 8-48 16,-2 2-16-16,2 5-16 16,0-2-1-16,0 3-9 15,-2-1-78-15,-6-1-198 16,-34 42-350-16</inkml:trace>
  <inkml:trace contextRef="#ctx0" brushRef="#br0" timeOffset="1168.58">4182 2948 1939 0,'0'0'474'0,"0"0"-321"15,2 0-72-15,-2 0-30 16,6-3 14-16,1 3-20 16,5 0-15-16,11 0 13 15,9 0-8-15,6 0 0 0,4 3-35 16,0-3-10-16,1 1-17 16,1 3-138-1,-1-1-308-15,72-15-678 0</inkml:trace>
  <inkml:trace contextRef="#ctx0" brushRef="#br0" timeOffset="1585.55">5022 2651 922 0,'0'0'986'0,"0"0"-740"0,0 0-86 0,4 0-62 0,0 0-58 0,14 0 34 0,3 0 10 0,10 0-9 0,7-5-12 0,1 0-35 16,3-4-28-16,3 0-28 0,0-4-305 16,40-31-698-16</inkml:trace>
  <inkml:trace contextRef="#ctx0" brushRef="#br0" timeOffset="1991.86">5761 2294 1531 0,'-2'0'601'16,"2"2"-433"-16,0-2-84 0,0 6-69 16,0 4 45-1,0 4 54-15,0 4-9 16,4 6-29-16,1 2-22 15,4 4-7-15,0 6-28 0,0-2-18 16,-1 6 9-16,-3 0-2 16,-7 0-16-16,-5 3-14 15,-6-1-167-15,-3 0-179 16,-24 16-596-16</inkml:trace>
  <inkml:trace contextRef="#ctx0" brushRef="#br0" timeOffset="2607.57">6372 2330 576 0,'0'-6'1073'0,"-2"0"-880"16,2-6-112-16,-2 2-1 15,-1 2 14-15,1-4 14 16,-3 3-24-16,1-1-6 16,-1 2-34-16,-3 3 31 15,-1-4-23-15,-3 5-8 16,-9 4 4-16,-8 4-30 0,-10 9-18 15,-3 5 3-15,2 5-3 16,11 4-9-16,15-3-5 16,10 2-8-16,8-2-25 15,10 0-8-15,11-6-19 16,1-6 4-16,10-8 11 16,0-6 29-16,-3-6 9 15,1-8 21-15,-8-4 18 16,-1 2 11-16,-6-4 25 15,0 0 3-15,-8-2 4 16,-5 2-13-16,-2-1 3 16,2 5-18-16,-6 4 26 15,2 1-5-15,0 7-3 0,-2 3-5 16,0 3-46-16,4 3-4 16,-4 5-35-16,2 10 31 15,3 12 8-15,-3 8 6 16,0 6 6-16,-2-4 5 15,0 0-2-15,0-2-15 16,0-4 0-16,-2-3-5 16,-5 1-14-16,-1-4-212 15,-26 10-382-15</inkml:trace>
  <inkml:trace contextRef="#ctx0" brushRef="#br0" timeOffset="3029.77">6790 2302 1218 0,'0'0'850'0,"0"-2"-670"0,0 4-79 0,-2-2-41 0,-2 4 1 0,-3 4 11 0,-8 0-24 0,5 0-18 0,2 2 17 0,4-2-25 0,4-2-14 0,4 4 1 0,4 0 6 0,13 6-8 16,4 2 8-16,8 4-7 16,5-4 10-16,-1 0-17 15,-1 0-1-15,-9-1 1 16,-3-4 0-16,-8 1 0 15,-7-1-1-15,-7 1 0 16,-4 0 0-16,-9 1 0 16,-7 2 1-16,-9-4 1 15,-4 0-1-15,0-5-1 16,0-4 0-16,2-6-34 16,4-4-29-16,0-8-63 15,4-4-104-15,-8-62-274 0</inkml:trace>
  <inkml:trace contextRef="#ctx0" brushRef="#br0" timeOffset="3237.62">6956 2191 1169 0,'4'-6'719'0,"5"5"-549"15,15-3-13-15,5 0-19 16,9 1-51-16,5 3-48 16,-1-2-39-16,0 4-58 15,-3 1-304-15,31-6-1370 16</inkml:trace>
  <inkml:trace contextRef="#ctx0" brushRef="#br0" timeOffset="3601.89">7439 2416 1906 0,'0'0'331'0,"-3"2"-209"15,1 4-58-15,-4 4-1 0,1 0 36 16,3 4-27 0,2-2-40-16,7 2-11 0,4-4-12 15,9 2 3-15,5-4 24 16,12-6-21-16,6-4-2 16,-1-4-4-16,-6-6 8 15,-9 0 28-15,-11-4-8 16,-10-2 5-16,-10 0-18 15,-12-6-24-15,-13 2-9 16,-13 6-3-16,-10 6-19 16,-4 10-79-16,0 8-221 15,-39 24-452-15</inkml:trace>
  <inkml:trace contextRef="#ctx0" brushRef="#br0" timeOffset="7706.75">3181 3350 1377 0,'0'-1'281'0,"0"-2"-149"0,0 3-26 0,2-1-37 0,-2 1-10 0,0 0 28 0,0 0-24 0,0 0-11 0,0 0-14 0,0 0 23 15,0 0-1-15,0 0-30 16,0 0-12-16,0 1 12 15,0-1-7-15,0 0-1 16,0-1-5-16,0 1-5 16,0 0 7-16,0 0-13 15,0 0 0-15,0 0 9 16,0 0-6-16,0 0-8 0,0 0 1 16,0 0-2-16,14 14 28 15,-3-6-14-15,5 2-4 16,-1 2 14-16,7-2-16 15,-1 4 1-15,5-2-8 16,1 2 8-16,2-4 17 16,4 2-11-1,6-4 6-15,3-4 9 0,2 2-5 16,3-6-11-16,1-2-14 16,0-4 6-16,3 4 2 15,4 2-8-15,-5 0 0 16,-1 2 0-16,-5 4 0 15,1-4 0-15,-1 0 0 16,0-2 0-16,-1 0 7 0,2-2-7 16,-3-6-5-1,0 2 5-15,-2-4 6 16,-1-2-6-16,-1-2 0 0,-3-2 2 16,-2-2 12-16,1-3-14 15,-1 6-8-15,3-6 7 16,2 3 2-16,-2 0-1 15,-3-4 0-15,-6 4 7 16,0-12 8-16,-8 2-9 16,4-4-6-16,-3-2 1 15,0 0 0-15,-2 2 0 0,1-1-1 16,-5 4 0 0,-3-1-1-16,3-2 1 15,-8 0-6-15,5-1 6 0,-4-5 8 16,-2-2-7-16,1 2-1 15,3 2 1-15,-3 4 12 16,2 4-13-16,-2 3-10 16,1 2 10-16,-3-1 0 15,-2-1 9-15,0-5-9 16,3 5 2-16,-2-4 31 16,-3 3-32-16,0-2-1 15,0 0 0-15,0 2 0 16,-3-2-5-16,-2 2 4 0,1 2 1 15,-2-2 0-15,-3 1 0 16,-3 0 1 0,-1-1 6-16,-1 0 7 0,1-1-8 15,0 1-6-15,0 2 6 16,0 0 13-16,-3 2-19 16,0 4-1-16,0-2-5 15,-3 6 5-15,-1-2-8 16,-7-2 3-16,2 4 6 15,-2-2 14-15,0-4-14 16,1 4 0-16,-1 0 1 16,3 2 0-16,-1 2-1 15,-2-2-9-15,-2 6 6 16,-11-2-6-16,-4 2 9 0,-7-5-8 16,-3 3 8-16,2-3 1 15,0 3 5-15,-6-1-6 16,2 1-1-16,2 4-5 15,-1 4 6-15,6 0-6 16,-1 6 0-16,4 1 6 16,1 0 0-16,1 5 0 15,-4 0 1-15,4 1 0 16,-3 0-1-16,-6 4-1 16,4-4 0-16,0 2 1 15,2-1 0-15,5 3 0 16,1-2 0-16,4 5 1 15,-1 0-1-15,0 0-1 16,5 0-5-16,6-2 6 0,0 2 0 16,9-4-6-16,-3 6 6 15,0 2 8-15,-4 4-8 16,3 4-6-16,-5 2 6 16,8 4 0-16,-2 3 6 15,4 1-6-15,1-2 0 16,3 0 2-16,3-4-2 15,2 0-2-15,-3 0 2 16,3 0 0-16,2 4 9 16,-3 4-9-16,3-2 0 15,-6 0 1-15,6 1-1 16,-1-5-1-16,5-4-7 16,0-4 8-16,4 0 3 15,2-4-3-15,1 2 0 0,3-2 3 16,4 4-3-1,-1 0-7-15,1 1 7 0,-2-1 1 16,6-2 6-16,-3-2-7 16,0-2 0-16,6 0-6 15,-6-4 7-15,5 0-1 16,-3-2 0-16,1 2 0 16,1 0 6-16,-3-2-6 15,-1 0 0-15,3 0 7 16,-5-6-7-16,-1 2-2 15,3-4 1-15,-1 0 1 16,2 4 4-16,4-2-4 16,-2 4 0-16,1-4 10 0,6 4-10 15,-5-3 0-15,4 0-1 16,-2-3 1 0,2 2 10-16,-4-6-10 15,2 0 0-15,-4-1 2 16,-3-2-2-16,3 3 0 0,-7-2-1 15,-3 1 1-15,-4 1 3 16,0-3-3-16,-2-1 0 16,0 3 4-16,0-3-3 15,0 0 0-15,0 0 0 16,-2 0 10-16,2 0 2 16,0 0-13-16,0 0 1 0,0 0 14 15,0 0-15 1,0 0 0-16,0 0-6 0,0 0-2 15,0 0 8-15,0 0-48 16,0 0-126 0,-37 6-372-16</inkml:trace>
  <inkml:trace contextRef="#ctx0" brushRef="#br0" timeOffset="8715.34">5855 3128 1435 0,'-2'0'528'0,"2"-2"-339"0,0 2-52 0,0 0-19 0,2 0-22 0,0 0-16 0,2 0-32 0,4 0 4 16,7-2 1-16,5 0 8 15,9 0 5-15,9-4-21 16,2 2-1-16,9 0-14 16,13-2-15-16,14 2 34 15,9-4-43-15,6 4-5 16,0 0-1-16,-1 2 5 15,-15 0-5-15,-13 4-32 16,-17 2-109-16,-18 0-180 16,-14 12-316-16</inkml:trace>
  <inkml:trace contextRef="#ctx0" brushRef="#br0" timeOffset="9001.84">6025 3244 1643 0,'0'0'332'0,"2"0"-173"16,4 2-29-16,5-2-25 15,12 0 59-15,6 0-49 16,6 0-38-16,7-2-11 15,3 0-17-15,7 0-23 16,-4-4 20-16,-1 2-45 16,-5 0-1-16,-8 2 0 15,-12 0-2-15,-7 4-77 0,-5 0-224 16,-17 4-322 0</inkml:trace>
  <inkml:trace contextRef="#ctx0" brushRef="#br0" timeOffset="11533.15">3353 4311 1508 0,'-2'0'330'0,"4"0"-184"0,-2 0-29 0,0 0-53 0,2 0 25 0,2 0 1 0,5 0-27 0,5 2-3 16,5-2 12-16,2-2-15 0,1-2-9 15,1 0-11 1,1-2-1-16,-2-2-4 0,1-4-31 16,-4 2-1-1,-3-4 9-15,-5 4-9 0,-4-2-1 16,-7 0-20-16,-5-2-9 15,-6 4 1-15,-7-3-8 16,-8 6 5-16,-10 3 22 16,-4 1-1-16,0 6 11 15,-3 3 8-15,3 8-7 16,3 4 8-16,5 6-9 16,3 2 0-16,7 6-1 15,11 0 8-15,11 0-8 16,11 0 1-16,14-3 0 15,8-2 5-15,7 0-5 0,5-1-21 16,1-2 20-16,-3-2-10 16,-5-3 10-16,-9 0-5 15,-5-3 6-15,-8-4 0 16,-5 0-5-16,-4-2 5 16,-5-4-4-16,0-2 4 15,-6 4 0-15,-3 0 17 16,-7 0 5-16,-5 6 0 15,-8 0-22-15,-6-2 0 16,-6 4 17-16,-3-6-17 16,0 0 6-16,-5-6-5 15,9-2-1-15,3-2 5 0,6-2-5 16,11-2 0 0,2 0-2-16,11 2-2 0,5 0-76 15,5-2-157-15,44-36-384 16</inkml:trace>
  <inkml:trace contextRef="#ctx0" brushRef="#br0" timeOffset="13068.34">3983 4221 1479 0,'0'-2'280'0,"-2"0"-113"0,2-4 25 0,0 4-74 0,0 2 2 0,0 0-37 0,2 0-23 0,-4 2-36 16,2 6-17-16,0 4-1 15,0 8 29-15,2 6 8 16,0 4-8-16,3 4-19 16,0-2 20-16,-3 0-21 0,-2-3-15 15,2-4 7-15,-2-3-6 16,0 0-1-16,0-8 0 16,-2 3 0-1,0-5 2-15,0-2-2 0,-1-2-6 16,3-4 6-16,0 0 0 15,-3-2 0-15,3-1-1 16,-2 2 0-16,2 1-8 16,0-2 9-16,0-2-9 15,0 0 7-15,2 0-5 16,-2 0 6-16,3-2 0 16,-6 2 1-16,3 0 18 15,0 0-18-15,3 0-6 0,-3 0 6 16,0 0 0-1,0 0-1-15,-3 0-8 0,3 0 9 16,0 0-4-16,0 0 4 16,0 0-1-16,0 0 1 15,0 0 12-15,0 0 2 16,0 0 4-16,3-14-2 16,-6 2-10-16,3-9-6 15,-2-8-27-15,0-7-3 16,2 0 5-16,0-5-1 0,2 1 8 15,3 4-10 1,4 0 26-16,0 2-16 16,7 4 18-16,-5 0-1 0,1 11 1 15,0 4 1 1,-3 3-1-16,2 3-3 0,3 5 3 16,-2 3 0-16,5 1-10 15,-4 1 5-15,3 6 5 16,-1 3 0-16,-1 2 6 15,-1 6-5-15,-3 2 41 16,0 2-33-16,1 2 0 16,5-2-9-16,-8 2 11 15,3-4-11-15,1-2 0 16,-1 0 0-16,-3-6 6 16,-3 0-6-16,0-6-1 0,-1-2 0 15,-4 0 1 1,0-4 1-16,0 0 8 15,0-4-9-15,0 4 33 16,3-2-27-16,-3 2 3 0,2 0-3 16,-2-4 2-1,4-2-8-15,5-6-9 0,-2-4 9 16,2-4 11-16,1 0-11 16,4-6-7-16,-1-2 7 15,0 0 2-15,10-2-2 16,-3 0 0-16,5 3-3 15,-3 5-9-15,0 3 10 16,-4 6 2-16,-3 3-6 16,-1 5-1-16,-5 1 7 15,-3 1 0-15,-1 1 0 0,2 4-14 16,-5 1 10 0,1 2-7-16,1 9 7 0,2 4 4 15,1 11 12-15,2 3-2 16,-4 6-10-16,3 0 35 15,-3 2-34-15,-3-6 4 16,2-2 4-16,-2-6 8 16,0-2 2-16,-2-4-11 15,0-4-8-15,-2 0 29 16,2-5-28-16,0-2 1 16,0-3 4-16,0-2 0 15,0-1-6-15,-2-2-5 16,0 2-56-16,2-3-106 0,-2 0-199 15,-9-26-549 1</inkml:trace>
  <inkml:trace contextRef="#ctx0" brushRef="#br0" timeOffset="13535.46">4953 4091 1743 0,'0'0'563'0,"0"0"-413"0,0 0-63 0,2 1-76 0,-4 6-5 0,2 0 46 0,0 8 20 0,0 3-18 15,-5 6-12-15,5 0-6 16,-2 6-1-16,-3-2-17 16,3 2-6-16,-5-2 28 15,3 0-40-15,0 2 1 16,-3-6 1-16,3 0 7 16,-4-3 7-16,4-8-16 15,4 1 0-15,0-5 11 16,2-4-11-16,0-2 0 0,8 0 0 15,-1 1 26 1,4 0-1-16,9-1-13 0,1-2-6 16,8-1 13-16,4-1-18 15,1-2-2-15,-5 2 1 16,-4-6-1-16,-5 0-23 16,-4 0-47-16,-2 0-49 15,1-4-51-15,-3 0-205 16,1-30-466-16</inkml:trace>
  <inkml:trace contextRef="#ctx0" brushRef="#br0" timeOffset="13783.61">4997 4345 1055 0,'0'0'804'0,"2"0"-602"0,5-2-68 0,4 0-8 0,10-2-2 0,0-2-35 0,10 0-44 0,5 0-36 16,-2 0-9-16,2-2-11 0,-5 0-115 15,-2 0-197 1,6-24-197-16</inkml:trace>
  <inkml:trace contextRef="#ctx0" brushRef="#br0" timeOffset="14103.34">4961 4066 1582 0,'2'0'307'16,"3"0"-104"-16,4-4-37 15,11 2-43-15,7 1 20 16,8-2-52-16,10 2-29 16,-1-2-5-16,6-1-11 0,-4-2-10 15,-3 1-10-15,-5 0-20 16,-9 1 9-16,-12 2-15 15,-3 2-20 1,-10 0 19-16,-4 2-58 0,-2-2-118 16,-7 4-188-16,-40 19-165 15</inkml:trace>
  <inkml:trace contextRef="#ctx0" brushRef="#br0" timeOffset="17418.04">3415 5133 1388 0,'0'-2'235'0,"0"2"-109"0,0 0-69 0,2 0-24 0,-2-2 15 0,0 2 11 0,0 0-1 0,3 0-2 0,-1 0-7 16,0-2 13-16,10 2 26 16,-2-2-23-16,5-6-20 15,10 4-11-15,4-2 1 16,5 2-25-16,9-2-8 16,1 0 11-16,5 0-13 15,-3 2-1-15,-8 2-57 16,-7 2-194-16,16 6-128 15</inkml:trace>
  <inkml:trace contextRef="#ctx0" brushRef="#br0" timeOffset="17849.71">3478 5293 1197 0,'0'0'549'0,"0"0"-417"0,-3 0-42 16,6 0-31-1,-3 0-2-15,4 0-30 0,7-1 1 16,9-2 34-16,7-2 8 16,8 0 2-16,5-3-6 15,1 3-10-15,-3-4-4 16,-1 1-31-16,-8 7-20 15,-2-4-2-15,-9 4-37 16,0 1-85-16,-2 0-102 0,-1 0-57 16,14-11-509-16</inkml:trace>
  <inkml:trace contextRef="#ctx0" brushRef="#br0" timeOffset="19703.06">2958 5779 1494 0,'0'0'314'0,"-2"0"-205"0,2 2-65 0,0-2-22 0,0 0-11 0,-2 6-2 0,2-2 18 0,0 2-12 16,0 0 22-16,2 2-1 15,-2 0 8-15,2 2-11 16,3 8 12-16,-3 6-23 16,-2 16 26-16,-2 10-3 0,-3 14-24 15,-1 11-19 1,2 5-1-16,-1-4 10 0,5-2-11 16,0-12-9-16,5-11 9 15,-3-11-12-15,0-12-58 16,-2-6 25-16,-2-6-86 15,2-8-23-15,-5-2-113 16,-13-14-642-16</inkml:trace>
  <inkml:trace contextRef="#ctx0" brushRef="#br0" timeOffset="21466.37">2945 5697 854 0,'0'0'327'0,"0"0"-113"0,0 0-110 0,-2 0 41 0,2 2-46 0,0-2-49 0,2-2-10 0,-2 2-19 0,0 0 18 0,0 0-37 0,0 0 5 16,0 0 2-1,13 6 3-15,-2-5 5 0,1 2 28 16,-4-1-11-16,9 4-2 16,-7-4-5-16,3 2-26 15,8-2 56-15,-3 0-16 16,8 0-11-16,3-2-11 15,0-2-19-15,4 2 0 16,2-4 0-16,-10 0 1 16,7-2 5-16,1-1-5 15,-4 0-1-15,5-1 1 16,0 1 16-16,-3 2-17 16,2 1-1-16,-2-1 1 15,3 0 1-15,-3 2-1 16,2 2 0-16,-4-4 2 15,5 1 7-15,-3 0-2 0,0-1-7 16,-6 0 1-16,1 4 4 16,-6-2-5-16,2-1 0 15,-3 3 0-15,2-3 9 16,0 1 0-16,1 0-9 16,0-1 1-16,5 0 10 15,4-5-11-15,2 1 0 16,6 0 0-16,-4 1 6 15,-1-2-6-15,-5 1-1 16,-8 4 1-16,0 0 6 16,-5 0-6-16,-3-2 0 15,1 5 12-15,-4-2 6 16,-1-1-11-16,3 2-5 0,-2 0-2 16,-1 0 19-16,-2 2-19 15,0 0-1 1,-3 0 1-16,-1 0 7 0,-3 0 0 15,0 0 10-15,0 0-11 16,0 0 19-16,0 0-24 16,0 0 8-16,2 2 3 15,-2-2 2-15,-2 0-7 16,2 2-5-16,-3-2-2 16,6 2 25-16,-1 5-24 15,0 2 8-15,4 7-1 0,-6 4 13 16,2 4-5-1,-2 7-7-15,0 3 3 0,3 2 17 16,-1 4-28-16,0-4 8 16,3 0 2-16,-3 4 2 15,1 4-4-15,-1-2-9 16,-2 4 1-16,0 1 19 16,0-3-20-16,2-2-1 15,2-6 1-15,0 0 0 16,3-8 2-16,3 2-2 15,-2 0 1-15,-1-6 6 16,-1 0-7-16,-1-6 0 16,0 2 0-16,-3 1 0 0,-2-2 3 15,0-1-3-15,0-1 0 16,-2-1 10-16,2-2-4 16,-2-2-6-16,2 4 6 15,0-6 8-15,-3 6-1 16,3 0-13-16,0 2 0 15,0 4 15-15,3 0-13 16,-3 0 8-16,4 0-9 16,0-2 1-16,-2-4 8 15,3 0-10-15,-3-2 0 16,2-1 5-16,-2 0-5 16,1 4 0-16,-3-3 0 15,3 1 0-15,-3 3 9 16,0 0-9-16,0-1 0 15,0-3 19-15,0-4-18 0,0-6 1 16,0 4-1-16,0 0 13 16,0-2 10-16,0 6-24 15,0-2 1-15,0 2 18 16,-3-4-19-16,3-2-1 16,0-2 1-16,0-2 1 15,0-2 14-15,0 0-15 16,0 0 0-16,0 0 18 15,0-2-18-15,0 2 0 16,0 0-16-16,-3-4-72 16,-5-2-215-16,-46-40-945 15</inkml:trace>
  <inkml:trace contextRef="#ctx0" brushRef="#br0" timeOffset="23766.69">2956 6511 1148 0,'-2'0'493'0,"2"0"-325"0,-2-2-45 0,0 2-34 0,2 0 1 0,0 0 16 16,0 0-20-16,0 0-38 15,0 2-8-15,2-2-8 16,-2 0 11-16,2 2-32 16,-2 2-11-16,0 8 41 15,2 8-11-15,0 8 1 0,3 10-7 16,-1 14-16-1,-4 1 12-15,2 2-19 16,-2 2-1-16,0-3 1 0,-2-6 0 16,0-10 0-16,-5-6-1 15,5-10 1-15,-2-6 5 16,2-2-6-16,0-2 0 16,-1 0 1-16,1 4-1 15,-1-2 0-15,-1 3 0 16,2-5 9-16,-1-2-12 15,3-2 3-15,0-2-7 16,-2 2 7-16,4-4 1 16,-4 2 5-16,2-1-6 0,0 4 0 15,-2 0 5-15,2-2-5 16,2 0-11-16,-2-3 11 16,0-1 6-16,0-3-6 15,0 0 0-15,0 0 0 16,0 0 11-16,0 0-10 15,0 2 6-15,0-2-5 16,0 0 4-16,0 0-5 16,-2 0-1-16,2 0 6 15,0 0 1-15,0 0-7 16,0 0-2-16,0-2 2 0,0 2 0 16,0 0 1-1,0 0-1-15,0 0 0 0,0 2 11 16,0-4-11-1,0 2 0-15,0 0-6 0,0 0 6 16,0 0-1-16,0 0-9 16,11-3 10-16,-4 3 13 15,0 0-11-15,6 0 5 16,1-1-5-16,-1-2 11 16,9-2-5-1,1 1 7-15,3-2-14 0,8-2 35 16,4-1-34-16,1 1 8 15,3 1 2-15,1-1-4 16,-1 2-8-16,1 2 0 0,1-3 1 16,0-3 12-16,4 2-13 15,-4 0-6-15,1-2 6 16,-3 4 1-16,-3 2 5 16,-6 0-6-16,-7-4 0 15,-2 6 8-15,-5-2-8 16,-4 2 0-16,-1 2 0 15,-3 0 8-15,2-2 4 16,0 2-5-16,0-1-7 16,1-2 24-16,4 3-23 15,-2 0-1-15,4 0 1 16,-3 3 5-16,4-2-6 16,-6-1-1-16,3 2 1 15,2-2 9-15,0 0-9 16,2 0-5-16,-1-2 5 15,2 1 6-15,0 1-6 0,0-3 0 16,-6 1 0-16,-3 4 7 16,-3-4-7-16,-3 4-6 15,2-2 6-15,-2 0 0 16,1 0 8-16,-1 0-8 16,0 0 0-16,1-2 1 15,-1 2-1-15,0 0-2 16,-2 2 1-16,-1-2 1 15,-3 0 1-15,0 0-1 16,2 0 0-16,1 0 9 16,2-2-9-16,2 2-1 15,-1 0-4-15,-1 0 5 16,5-4 7-16,0 4-7 16,0 0 0-16,-3 0 4 0,-1 0-4 15,-1 0-7-15,0 0 7 16,-2-2 6-16,-3 0 12 15,-2 2-17-15,-2 0 15 16,2 0 26-16,0 0-27 16,0 0-3-16,0 0-4 15,0-2-1-15,0 2 11 16,0 0-18-16,0 2 0 16,0-2 9-16,0-2-8 15,0 2-1-15,0 0 1 0,0 0 14 16,0 0 10-1,8-12-25-15,-6 2 0 16,3 2 18-16,-3-4-17 0,2 4 5 16,-1 2-6-16,0-4 0 15,-1 6 11 1,-2-2-11-16,2 0 0 0,-2-4 3 16,0 0-3-16,0-4-1 15,-2 0 0-15,2-2 1 16,0 2 0-16,-2 6 0 15,2 0 0-15,-3 4 9 16,0-2-9-16,3 2-1 16,-2-3 1-16,0 4 6 15,0-7 8-15,2 4-14 16,0 0 1-16,0 2 11 0,0-3-12 16,2 6 0-16,-2-3-6 15,0 2 6 1,0 2 13-16,0 0-13 0,0-2 0 15,0 2 5-15,0 0-5 16,0 0 0-16,-2 2-1 16,0-2-7-16,2 0 7 15,0 2-10 1,0-2-12-16,0 0-17 0,-3 0-73 16,3 1-128-16,-8 10-419 15</inkml:trace>
  <inkml:trace contextRef="#ctx0" brushRef="#br0" timeOffset="27557.49">4919 5606 1230 0,'2'0'511'0,"-2"0"-361"0,-2 0-30 0,2 0-7 0,0 3 8 0,0-6 7 0,0 3-34 0,0 0-43 0,0 0-25 16,0 3 10-16,-2 1-27 16,0 3-2-16,0 9 20 15,-8 11 14-15,2 13-8 16,-5 4-15-16,-1 2-11 15,1-2 16-15,-1-10-23 16,5-6 0-16,3-6 1 16,-4-6 4-16,6-4 3 15,0-4-8-15,-1-2 0 16,1-6 6-16,4 3-6 16,0-3 0-16,0-3 0 15,0 1 8-15,0-6-8 16,-2-8-33-16,2-8-3 15,2-6 30-15,4-10 1 0,1-6 4 16,7 0 1-16,-1-5 0 16,1 1 1-16,1 6-1 15,-1 2 0-15,-4 8 18 16,1 8-10-16,-1 6 1 16,-4 6-3-16,-1 6-5 15,-3 4 13-15,-2 4-14 16,0 0-13-16,4 0 12 15,0 4-16-15,3 4 8 16,7 6 9-16,-1 6 7 16,1 4 17-16,3 4-23 0,-5 0 1 15,1-2 13 1,3 0-15-16,-5-2 0 0,-5-2 0 16,4-4 0-16,-6-3 5 15,0-5-5-15,1 0-42 16,-3 2-90-16,-2-2-188 15,-27 16-215-15</inkml:trace>
  <inkml:trace contextRef="#ctx0" brushRef="#br0" timeOffset="27815.72">4857 5721 1631 0,'0'-3'467'0,"2"3"-302"0,2 0-91 0,9 0-44 0,3 0 40 0,9 0-2 16,4-3-49-16,2-1-19 15,7-3-18-15,-2 0-143 16,51-11-294-16</inkml:trace>
  <inkml:trace contextRef="#ctx0" brushRef="#br0" timeOffset="28250.75">5320 5464 1619 0,'3'0'312'0,"-3"2"-125"16,0-2-77-16,0 0-11 15,0 2-26-15,0 4-16 16,2 10 24-16,2 2-15 15,0 10-3-15,3 0-31 16,0 0-17-16,0 3-5 16,-1-4-1-16,1 0-9 15,-5-1-1-15,0-2-65 16,-2-4-100-16,-4 0-151 16,-25 12-185-16</inkml:trace>
  <inkml:trace contextRef="#ctx0" brushRef="#br0" timeOffset="28618.81">5202 5412 1255 0,'0'0'618'0,"0"0"-411"15,0 0-107-15,4 0-38 16,1-2-8-16,7 2 12 15,7-4-3-15,10-2 22 16,6 4-13-16,4-2-30 16,1 0-17-16,2 0-24 15,-5 0-2-15,-5 0-114 16,-8 8-342-16,-10 4-424 0</inkml:trace>
  <inkml:trace contextRef="#ctx0" brushRef="#br0" timeOffset="28967.77">5252 5895 1669 0,'0'0'320'0,"0"0"-118"0,2 0-68 16,-2-2-25 0,4 2 16-16,5 0-5 0,4-2 0 15,9 0-44-15,1 0-10 16,6-6-16-16,6 0-7 16,1 0-22-16,1-2-12 15,-3 2 18-15,-3 0-18 16,-6 0-9-16,-9 4 0 15,-8 2-9-15,-3 0-22 16,-5 2-82-16,-3 0-134 16,-21-16-343-16</inkml:trace>
  <inkml:trace contextRef="#ctx0" brushRef="#br0" timeOffset="34108.81">5915 3250 1244 0,'-2'0'347'0,"2"0"-170"0,0 0-95 0,0 0-32 0,0 0-11 0,0 0 37 0,0-2 4 0,2 2-7 15,0 0 11-15,-2 0 8 16,-4 0-31-16,4 0-5 15,0 0-5-15,13-4-2 16,-10 4-14-16,3-2-22 0,3 2-12 16,4 0 13-16,5 0-13 15,3 0 0-15,2 2 9 16,2 0-2-16,4 0-1 16,2 4-5-16,3-4-1 15,-3 4 21-15,4-4-21 16,6-2-1-16,1 2 1 15,3-4 7-15,-3 0-1 16,0-2-7-16,-3 2 0 16,-6 2 1-16,-6-2-1 0,-3 0-1 15,0 0 1-15,-1 0 0 16,2 0 1-16,-6 0-1 16,6 2 0-16,-3 0-1 15,3 0 1-15,-1-2-1 16,0 2 1-16,3-2 0 15,-4 0 5-15,1-2-5 16,0 2 0-16,3-2 1 16,0 2-1-16,0 0-6 15,2 0 5-15,4 0 1 16,-2 2 0-16,7-2-4 16,5 2 4-16,-1-2-6 15,0-2 6-15,-1 2-1 0,-6-4 1 16,1 0 0-1,-3-8 11-15,2 2-11 0,6-6 0 16,-3 0 6-16,2 2-5 16,0-4-1-16,0 2 0 15,-2-2 0-15,0 0 9 16,-3-1-9-16,-2 2 0 16,-1-6 4-16,-1 1-4 15,2-8 0-15,1 5 0 16,0-4 0-16,-3 3 8 15,0-2-8-15,-2 2 0 16,-7 4 11-16,0 0-10 16,-6 2-1-16,-5 0 1 15,2-2 8-15,-1-2 5 16,-3 0-14-16,1-1 1 0,2 0 22 16,-3 0-10-16,-1 5-13 15,0 2 12-15,-4 6 18 16,3 2 4-16,-7 0-17 15,0 0-17-15,0-4 20 16,-5-2-1-16,3 4 1 16,-2-4-4-16,-2 0-1 15,4 2 8-15,0-2-16 16,4-2-7-16,0 2 14 16,1 4-13-16,-3 0 1 15,0 1-2-15,-3 2-1 16,1-1 1-16,-2-6 0 15,-2 0-14-15,-3-3 14 16,-3 1 0-16,4 2 1 0,-1-2-1 16,-3 0 0-16,1-2-2 15,-2 2 2-15,-5-2-25 16,-4 0 11-16,-3 4 5 16,-6-4-4-16,-3 2 2 15,-1 2-13-15,-5-3 24 16,-2 3-23-16,-5 3 5 15,-7-7 2-15,-4 1 7 16,-2 2 0-16,1-2 0 16,-9 3-7-16,6-2 15 15,-7 0-14-15,2 2-23 0,3 0 23 16,-5 2 9-16,9-4-7 16,-1 0 13-16,10 2 0 15,1 4 15-15,6 2-14 16,2 2 0-16,6-2 7 15,5 2 7-15,5 0 2 16,1 2-14-16,2 2 3 16,-3 0-3-16,-8 2-3 15,3 4-5-15,-7 0 5 16,1 0 0-16,-2-2 6 16,-1 0-6-16,-4 2 1 15,-3 4 17-15,-5 2-16 16,-5 2-1-16,4 0 11 0,-3 0-10 15,2 0 5-15,10 0-7 16,4 4 1 0,-1-2 15-16,6 8-10 0,-5 2-6 15,-3 6 6-15,3 6-5 16,3 8 11-16,3 5-12 16,5 5 1-16,4-5 8 15,3 0-9-15,5-9-1 16,-2-10 1-16,9-2 1 15,0-4 0-15,4-2-1 16,-5 4 0-16,2 2 4 16,0 2-4-16,2 0-1 15,-2 5 1-15,1 2 9 16,0 2-9-16,4-5 0 16,-2-2 6-16,-1-2 6 15,3-4-11-15,-4 0 0 0,2-2 6 16,2 4-6-16,-1 4 6 15,3 0-7-15,0 4 1 16,2 2 12-16,0-3-13 16,2 1 0-16,2-5 0 15,1 0 1-15,1 1 0 16,-4-2-1-16,6-2 6 16,-2 2-7-16,3 0 1 15,0 0-1-15,4 0 1 0,-2 0 1 16,1 2 0-1,3 0-1-15,-4-3 1 0,-2-2 6 16,0 1-7-16,-2-3-1 16,-1 1 1-16,2-3 0 15,-4 2 0 1,4-3 0-16,-1-6-2 0,3 4-8 16,0-2 8-16,-1-2-3 15,3 2 5-15,-1-4 9 16,4 4-2-16,-4-4-7 15,4 2 1-15,2-2 8 16,0-4-9-16,-1 4 1 16,2-6 8-16,-3-2 5 15,6 2 1-15,0-2-6 16,4 0-9-16,2 4 18 0,-5-4-18 16,1 2-5-16,-8 0 5 15,-2 0 6-15,1-2 1 16,-3 0-6-1,3-2 0-15,3-2 14 0,-3 2-15 16,-1 0-6-16,-5-2-3 16,4 0-29-16,-8 2-109 15,1-2-121-15,5-20-331 16</inkml:trace>
  <inkml:trace contextRef="#ctx0" brushRef="#br0" timeOffset="35760.17">8886 2342 1697 0,'0'0'369'0,"0"-2"-165"0,-4 2-72 0,4 0-75 0,4 0 9 0,-4 0-15 0,0 0-10 0,0 0 4 0,4 0-5 16,-4-2 4-16,0 2 13 15,0 0-20-15,0 0-13 16,0 2-10-16,0 0-14 16,2 4 0-16,0 6-1 15,2 4 1-15,1 10 39 16,1 8-27-16,-1 0-1 15,2 6-4-15,4 1-5 16,-3-4 8-16,2 2-10 16,-3-9 0-16,-3-8 5 15,0-2-5-15,-2-8-29 0,-2 0-89 16,-2-2-91 0,-2 2-164-16,-19 0-243 0</inkml:trace>
  <inkml:trace contextRef="#ctx0" brushRef="#br0" timeOffset="36154.61">8711 2416 1547 0,'-2'0'316'0,"2"0"-124"0,0-2-63 0,0 2-60 0,2 0 24 0,-2 0-10 0,3 0 5 0,3 0-29 16,-2 0-8-16,10 0 27 16,6 2 6-16,9 0-30 15,6 2-33-15,4 0-9 0,1 2-4 16,-1 0-8 0,2-2-27-16,-5 0-120 0,-7 4-181 15,13 8-218 1</inkml:trace>
  <inkml:trace contextRef="#ctx0" brushRef="#br0" timeOffset="36416.25">8857 2807 1598 0,'4'0'237'16,"2"4"-62"-16,7-8-16 15,8 4-34-15,1-2-22 0,7 0-50 16,2-2-35-16,-2-2-6 16,-3 0-12-16,1 0-139 15,-9-2-214-15,11-22-1336 16</inkml:trace>
  <inkml:trace contextRef="#ctx0" brushRef="#br0" timeOffset="36738.28">9406 2398 1223 0,'-2'0'786'16,"2"2"-597"-16,0 4-127 16,2 0-44-16,-2 6 61 15,2 10 26-15,1 2-27 16,2 2-51-16,-1 6-18 15,0-1 2-15,3-2-10 0,2 0-1 16,-4-5-58 0,-1 2-134-16,-2-12-151 0,-6 0-816 15</inkml:trace>
  <inkml:trace contextRef="#ctx0" brushRef="#br0" timeOffset="37289.93">9426 2354 1764 0,'0'-2'457'16,"3"2"-337"-16,8-2-84 15,4 0-17-15,6 0 23 0,10 0 27 16,2 0-33-16,5 2 8 16,-3 2-26-16,-1 0-8 15,-10 2-10-15,-5 4-5 16,-8-2-21-16,-11 6-8 16,-11 4-1-16,-3 4-13 15,-11 0-46-15,-1-2 10 16,-3-2 54-16,9-4 28 15,11-6 2-15,0-4 0 16,9 4 1-16,9 3 9 0,2-4-9 16,9 3 17-1,7 4-3-15,4-1-6 0,1 3-3 16,-1-5 0-16,0 4-6 16,-7-4 22-16,-4 1 28 15,-9-1-29-15,-6-4 3 16,-5-1 3-16,-3 3-5 15,-8 3 20-15,-4 0-7 16,-14 4-7-16,-4 2-20 16,-6-2-1-16,-1 0 1 15,1-4-1-15,5-4-5 16,1 0-4-16,4-6 2 16,11-2-12-16,5-4-154 15,7-2-188-15,35-42-649 0</inkml:trace>
  <inkml:trace contextRef="#ctx0" brushRef="#br0" timeOffset="38025.67">9917 2394 1956 0,'0'0'354'0,"2"2"-252"0,0 2-91 0,2 2 22 0,1 4 13 0,0 4-19 0,-1 0-15 15,-2 6 3-15,0 0-1 16,-2-2-10-16,0-4-2 15,-2 4 4-15,-2-4-6 16,0-3 0-16,-2-4 0 16,4 1-5-16,-2-5-19 15,2-2 1-15,0-5 23 16,-5-1 26-16,3-5-20 16,-6-7-5-16,6 1-1 15,2-8 6-15,4-8-14 16,2 0-4-16,6-6-6 15,-2 2 18-15,1 2 1 16,5 6 0-16,-1 2-1 0,1 7 0 16,-3 6 0-16,4 4-6 15,-3 8-10-15,-4 1 15 16,3 8-14-16,-4 2 7 16,4 8 8-16,-4 1 8 15,-3 8 2-15,-2 1-3 16,0-2-6-16,-2-2 7 15,3-4-8-15,-3-4 1 16,3-10 0-16,-1-2 7 16,0-4 4-16,0-4 3 0,7-6 9 15,1-4-9-15,4-4-15 16,7-4 0-16,-4 0-8 16,1 0 2-16,-3 6 6 15,-3 2 0-15,-5 4-6 16,-3 8 4-16,-2-2-7 15,-2 8-7-15,0 2-7 16,2 2 23-16,7 10 15 16,-2 6 0-16,4 6-3 15,0 6 9-15,3 0-13 16,-3 2-2-16,-1-6-6 16,0-4 0-16,-8-6-7 15,-4 1-155-15,-29 11-362 16</inkml:trace>
  <inkml:trace contextRef="#ctx0" brushRef="#br0" timeOffset="42268.77">9152 3136 789 0,'-2'-4'975'15,"2"4"-712"-15,-2-4-110 0,2 2-36 0,0 2-23 0,0 0-22 0,0 2-7 0,0-2-44 0,-2 6-14 16,0 8-5-16,-9 10 23 16,-1 12 8-16,-3 12-33 15,-3 2 0-15,-3 8-6 16,-2-3 3-16,0-3-109 16,-2-6-145-16,-31 34-229 15</inkml:trace>
  <inkml:trace contextRef="#ctx0" brushRef="#br0" timeOffset="42535.65">8919 3242 1601 0,'2'-2'374'0,"-2"0"-175"15,2-2-62-15,-2 4-88 16,4 4-25-16,3 4 21 16,2 2 23-16,0 7 2 15,4 2 17-15,3 3-27 16,1 2-16-16,8 2-23 0,-2 2-9 16,0 1-12-16,2-3-84 15,0 0-188-15,42 12-409 16</inkml:trace>
  <inkml:trace contextRef="#ctx0" brushRef="#br0" timeOffset="43284.6">9295 3467 1234 0,'0'0'726'0,"0"0"-504"16,2 0-105-16,-2 0-45 15,5-2 21-15,-1-2 6 16,8-4-48-16,1-4-15 15,2-4-19-15,1-2 8 16,-3-2-25-16,-1-3-7 16,-6 1 7-16,0 0 3 15,-6 4-3-15,-6 4 0 16,0 2-15-16,-4 6-11 16,-1 5-17-16,-4 6-10 0,-3 8 35 15,-3 5 2-15,0 14 2 16,5 2-28-16,3 6-9 15,9 2-10-15,4-6 5 16,6-4 2-16,7-8 26 16,1-6-41-16,1-8 39 15,8-10 13-15,-3-8 5 16,4-4 12-16,0-10 0 16,-5-2 0-16,-2-2 45 15,3-6 31-15,-5 4 4 16,4-4 7-16,-3 6-42 15,-3 1 1-15,-3 7-16 0,0 8-13 16,-1 2-11-16,1 6-6 16,6 4-14-16,0 10 7 15,2 5-8-15,2 4 15 16,-3 5 1-16,-3 5 10 16,-5-3 11-16,-5-4 1 15,1-2-22-15,-3-8 5 16,-2-4 1-16,0-6 7 15,0-4-7-15,0 0 70 16,0-6 40-16,0-8-6 16,2-6-77-16,0-8-19 15,6-4-1-15,5-2-22 16,-1 2 8-16,5 1-36 0,3 8-54 16,-5 5-103-16,8 9-185 15,19 9-492-15</inkml:trace>
  <inkml:trace contextRef="#ctx0" brushRef="#br0" timeOffset="43642.66">9973 3294 1633 0,'-9'6'252'0,"-1"7"-114"0,-7 5-51 0,1 3-2 0,7 5-22 0,3-4-10 15,-2 3-22-15,12-5-2 16,2-4 4-16,3-6 19 16,1-2 11-16,6-6-24 15,5-4-15-15,0-6 33 16,2-4-25-1,-3-6 1-15,0-4-3 0,-8-2 4 16,-8 0-1-16,-6-2-32 16,-6 0-1-16,-7 3 0 15,-10 5-51-15,1 9-86 16,-5 6-118-16,-30 17-217 16</inkml:trace>
  <inkml:trace contextRef="#ctx0" brushRef="#br0" timeOffset="43917.68">10305 3202 1514 0,'-2'6'654'16,"-8"6"-547"-16,-5 12-8 16,-3 8 0-16,-5 5-33 15,6-1-30-15,-1 0-21 0,5-8-8 16,-1-6-7-16,7-8-7 16,1-6-92-16,-5-4-74 15,1-8-163-15,-5-34-460 16</inkml:trace>
  <inkml:trace contextRef="#ctx0" brushRef="#br0" timeOffset="44070">10118 3218 1573 0,'0'-2'471'16,"0"2"-256"-16,4 2-127 16,2 4-37-16,7 4 66 15,8 10-40-15,1 4-26 16,7 4-27-16,5 4-14 15,-1-6-10-15,3-1-94 16,44 23-410-16</inkml:trace>
  <inkml:trace contextRef="#ctx0" brushRef="#br0" timeOffset="45488.9">9115 3970 875 0,'0'0'351'0,"0"0"-119"0,0-2-94 0,0 2-49 0,0 0-5 0,0 0 34 0,2-2-14 0,-2 2 11 15,2-2-8-15,-2 2-16 0,0 0-14 16,0 0-13-16,0 0-14 16,0-2 16-16,0 2-41 15,0 0-5 1,0 2-4-16,0-2 13 0,0 2-14 15,0-2-15-15,0 6 9 16,0 6-9-16,-2 4 13 16,2 8-12-16,0 4 11 15,-2 7-12-15,2 2-9 16,0-2-26 0,-3-1-22-16,3-8 6 0,-2-6-24 15,-2-8-21-15,0-4-9 16,-4 0-22-16,2-4 10 0,-1-4 12 15,3 0-9 1,-4-6 22-16,6-6-29 0,2-2 55 16,0-6 66-16,2-4 0 15,4-7 48-15,-2 2-29 16,5-4 13-16,-3-3 16 16,6 4-33-16,-3 2 48 15,1-2-32-15,2 6-10 16,3 2 14-16,3 4-14 15,2 6-15-15,-2 0 12 16,3 6 28-16,-4 2-20 16,-1 0 23-16,1 10 17 15,-3-2 14-15,-1 6-11 16,1 2-26-16,-8 4 11 16,3 6-33-16,-5 0 11 0,-4 2-23 15,-2-2 7-15,-2-2-10 16,-5-2 5-16,-3 0-11 15,-7-6 9-15,-1 4-8 16,-7-3-2-16,-2-4-48 16,4 1-24-16,1-5-26 15,4-3-101-15,-1-3-53 16,-10-21-1214-16</inkml:trace>
  <inkml:trace contextRef="#ctx0" brushRef="#br0" timeOffset="47286.95">9518 4087 1538 0,'0'0'294'0,"0"0"-192"0,0 0-48 0,2 0-24 0,-2 0 36 0,0-3-3 0,0 3 27 16,0 0-21-16,0 0 38 15,0 3-46-15,-2-3-10 0,2 0 0 16,0 0-1 0,0 0-7-16,0 0-5 15,-9 0-23-15,3 1 13 16,-10 7-28-16,-7 5-7 0,-1 5 7 16,-3 4 1-16,5 2 0 15,6 2-2-15,7-4-4 16,7-2-6-16,6-4 8 15,1-4 2-15,2-2-8 16,2-6 9-16,1 2-1 16,-1-4-12-16,1-2 13 15,1-2 1-15,2-4-1 16,0-2-9-16,0-2 9 16,3-4-2-16,-3-2 2 15,-1 2-15-15,-5 0 15 16,-3 6-1-16,0 4 1 0,-4 2-13 15,-4 4-10-15,4 0-11 16,-2 4 11 0,0 6 7-16,-1 2 10 0,3 4 0 15,5 0-26 1,1-6-16-16,1-2 14 0,2-4 34 16,-2-4 7-16,4-4-5 15,7-4 5-15,-5-6 9 16,9-6-15-16,-6 0 6 15,-1-6-6-15,2-6 21 16,-5 2-3-16,-3-5-19 16,1 0-27-16,-4-3 19 15,-1-3-35-15,-5 7 10 16,-3 6 32-16,1 4 1 0,-4 10-8 16,-2 6-1-16,4 2-6 15,-3 2 8-15,5 2 7 16,0 2 0-16,0 0 0 15,0 6 8-15,0 8 40 16,2 4-38-16,2 6 8 16,2 2 36-16,7 2-31 15,1 4-13-15,3-3-9 16,-4-3 10-16,0-6-8 16,2-4-3-16,-8-8-54 15,2 0-63-15,2-8-174 16,13-6-81-16</inkml:trace>
  <inkml:trace contextRef="#ctx0" brushRef="#br0" timeOffset="47757.16">9830 3870 1466 0,'-3'-2'339'0,"6"0"-111"0,-3 2-66 0,2-2-91 0,-2 4 4 0,0 2-20 0,2 4-22 0,2 10 72 16,1 8-12-16,2 2-10 0,-1 8-41 15,5-4-20 1,-1 2 8-16,-4-4-30 0,1-3 0 16,-1-4 0-1,0-2-43-15,0-6-104 16,-4-2-197-16,-6 1-256 0</inkml:trace>
  <inkml:trace contextRef="#ctx0" brushRef="#br0" timeOffset="47917.35">9869 4002 1825 0,'10'-6'336'0,"1"4"-178"16,11-4-79-16,3 2-50 0,8 0-29 15,3 4-5-15,4 2-206 16,58-6-580-16</inkml:trace>
  <inkml:trace contextRef="#ctx0" brushRef="#br0" timeOffset="48236.44">10215 4028 1337 0,'-4'6'590'0,"-1"4"-443"16,-8 10-26-16,6 3-37 16,3 0 39-16,4-1-27 15,7-1-39-15,6-6-1 16,0-4 23-16,5-5 2 16,4 0-30-16,5-6-19 15,2-6 10-15,-2 0-32 16,-8-5 11-16,-5-2-1 15,-7-3-2-15,-9 1-18 16,-14-3-44-16,-6 0-82 16,-19 7-96-16,-5 7-250 15,-74 4-393-15</inkml:trace>
  <inkml:trace contextRef="#ctx0" brushRef="#br0" timeOffset="53105.89">9449 1271 1552 0,'-2'-4'362'0,"2"4"-143"0,0-4-21 0,-2 0-93 0,4 4-9 0,-2 0-11 0,0 4-17 0,0-2-13 0,2-2-8 0,-2 0-7 16,-2 2-4-16,2-2-36 15,0 8-3-15,0 10 3 16,2 12 31-16,-2 16-20 15,0 15-7-15,0-2-2 16,0 6 13-16,2-7-15 16,-2-8-38-16,4-8-140 15,3-6-133-15,15 2-221 0</inkml:trace>
  <inkml:trace contextRef="#ctx0" brushRef="#br0" timeOffset="53650.05">9910 1337 1699 0,'-4'-2'381'0,"-4"2"-243"15,2-2-55-15,-7 6-58 16,-7 6-8 0,-7 10 11-16,-11 7-14 0,0 2-1 15,5 7-13-15,8-6-3 16,9-1 2-16,10-5 1 16,8-6-9-16,4-6 8 15,11-4 1-15,1-4 5 16,5-4-5-16,2-2-4 15,2-6 3-15,2-6-5 0,-4-7 4 16,2-2 2 0,-6-4 7-16,0 0-6 15,-5-5 0-15,-6 0 0 0,1 3 10 16,-9 3-11-16,1 6 1 16,-3 4 26-16,-3 10 5 15,1 2-1-15,0 4-17 16,2 2-13-16,-2 4 4 15,0 6 1-15,-5 8 9 16,3 10 9-16,0 4 9 16,1 9-12-16,3-2-15 15,0 2-6-15,3-5 19 16,-3-2-19-16,-3-8-21 16,0 0-101-16,-3-6-109 15,-13 18-311-15</inkml:trace>
  <inkml:trace contextRef="#ctx0" brushRef="#br0" timeOffset="54071.3">10328 1249 1851 0,'0'2'368'0,"-4"0"-226"0,-4 8-86 0,-3 8 10 0,-12 12 4 0,3 6-8 0,3 2-34 0,-2 3-1 0,11-1-8 0,5-4-19 0,8-4 0 0,3-8 11 16,9-8-10-16,-2-4 4 15,5-8 9-15,7-2 2 16,4-6-7 0,-2-6-9-16,0-4 0 0,-5-2 19 15,-10-6-18-15,-8 2-2 16,-8 2-2-16,-12 1 3 16,-12 9-1-16,-12 8-23 15,-9 7 3-15,-4 7 7 16,4 4-64-16,9-2-87 15,16 4-106-15,22 16-205 0</inkml:trace>
  <inkml:trace contextRef="#ctx0" brushRef="#br0" timeOffset="54455.82">10627 1423 1454 0,'-10'11'362'0,"0"-1"-175"0,-5 12-67 15,1 1-30-15,7 2-22 16,7-3-5-1,3-2-36-15,6-8 0 0,0-4-14 16,2-4 32-16,3-4 24 16,5-6-13-16,1-4-17 15,5-4-2-15,0-4-11 16,-6-2 19-16,-3-4-11 16,-9 2-1-16,-7-3 3 15,-9 5-12-15,-5 4-24 0,-11 2-3 16,-3 4-30-1,-6 6-55-15,-1 10-80 16,3 5-95-16,-7 34-211 16</inkml:trace>
  <inkml:trace contextRef="#ctx0" brushRef="#br0" timeOffset="54837.04">11142 1628 1557 0,'0'-2'377'0,"-2"2"-145"0,0-4-62 0,2 4-29 0,2 0-9 0,0-2-27 0,3 2-50 0,3-6-5 15,6 2-40-15,10-2-8 16,10-2 8-16,8 0-10 15,2 2-9-15,6 4-1 16,-4 0-170-16,-3 2-198 16,30 2-396-16</inkml:trace>
  <inkml:trace contextRef="#ctx0" brushRef="#br0" timeOffset="57388.49">11479 1596 1503 0,'0'2'320'0,"0"-4"-148"0,2 2-58 0,0 0-43 0,5 0-20 0,1-4 40 0,4 2-4 0,5 2-49 15,-3-4-22-15,3 2-1 0,-1 2 9 16,0 0 2-16,4 2-26 16,-2 0 1-16,4-2-4 15,5 4 3-15,2 0-27 16,2 0-168-16,-4-2-180 16,29-16-880-16</inkml:trace>
  <inkml:trace contextRef="#ctx0" brushRef="#br0" timeOffset="57840.54">11826 1413 1571 0,'0'0'294'0,"0"-1"-103"16,0 1-64-16,2 0-58 16,-2 0-10-16,5 0-2 15,1 1-2-15,8 2 7 16,3 4 7-16,8 5-26 0,0-2-1 15,4 1-9-15,-5 0-33 16,1 2 1-16,-8-1 10 16,-3 2-11-16,-5-2-7 15,-5 2 7-15,-4 4 0 16,0 4 0-16,-4 4 0 16,-7 4 1-16,-3 2 10 15,1 4-10-15,-3 1-2 16,-1-1 1-16,3-7-7 15,-1 0-28-15,-6-3-41 16,1-5-71-16,1 1-116 16,-15 7-192-16</inkml:trace>
  <inkml:trace contextRef="#ctx0" brushRef="#br0" timeOffset="58386.62">12548 1494 2068 0,'0'-2'377'0,"0"4"-233"0,-3 6-111 0,-3 6-33 0,-7 8 63 0,-3 8-19 0,-1 6-11 0,1 0-21 0,5 0-12 0,1-6 0 16,2-3 8-16,-1-9-8 15,5-7 0-15,-3-4 2 16,4-6-4-16,1 2-4 15,0-6-6-15,0-3 12 16,-3-6-44-16,3-7-2 16,0-8 2-16,6-9 25 15,3-8 13-15,2-6-2 16,9 0 8-16,-2-2 9 16,1 9-7-16,5 6 8 15,-3 8 8-15,-2 11-7 16,-5 8 11-16,-4 6-22 0,-1 8-9 15,-1 4 9 1,1 16 21-16,0 8-14 0,2 11-1 16,-1 9 2-16,6 4 5 15,-1 0-13-15,-4-4-45 16,-2-6-138-16,-9-6-165 16,-32 16-375-16</inkml:trace>
  <inkml:trace contextRef="#ctx0" brushRef="#br0" timeOffset="58566.36">12461 1650 1725 0,'9'-4'341'0,"2"4"-224"0,14-6-45 0,6 6-42 0,0 0-30 0,0 0-77 0,50 0-302 0</inkml:trace>
  <inkml:trace contextRef="#ctx0" brushRef="#br0" timeOffset="58870.06">12921 1279 1925 0,'2'0'378'0,"-2"2"-198"15,4 4-138-15,2 0-2 16,1 6 47-16,2 6-3 15,2 2-22-15,-4 2-31 16,-1 0-22-16,-1 3 23 16,0 1-32-16,-3 2 0 0,0 2-2 15,-6 0-52-15,-4-4-148 16,-31 28-357-16</inkml:trace>
  <inkml:trace contextRef="#ctx0" brushRef="#br0" timeOffset="59188.57">12809 1269 1645 0,'0'-4'513'0,"-2"-2"-276"16,2 2-74-16,0 2-65 16,2 0-34-16,2 4 4 15,0-4-25-15,10 2-31 16,4-2 5-16,11 0 13 16,4 0-30-16,2 0 0 15,2 2-7-15,-2 2-52 16,-8 0-134-16,-7 8-273 15,-11 16-311-15</inkml:trace>
  <inkml:trace contextRef="#ctx0" brushRef="#br0" timeOffset="59435.5">12753 1744 884 0,'2'2'898'16,"2"-2"-744"-16,8 2 47 16,5-2-19-16,4 3-19 15,6-3-52-15,-1-3-48 16,4 3 33-16,1-4-43 16,0 2-22-16,-2-2-23 15,2-1-1-15,-3 0-2 16,-5-1-5-16,-3 4-93 0,-9-2-131 15,-5-12-346 1</inkml:trace>
  <inkml:trace contextRef="#ctx0" brushRef="#br0" timeOffset="64167.18">12520 2101 1388 0,'2'-2'276'0,"-2"0"-149"0,0-4-23 0,2 2-17 0,-2 0 36 0,0 0 24 0,0 2-12 0,0-2-17 0,0 4-8 0,-2-4-11 15,2 4-15-15,0 0-32 16,2 0-29-16,0 0 11 15,2-2-32-15,5 0-2 16,9 0 7-16,15-2-5 16,9-2 4-16,10 2-6 0,2 0 0 15,1 2 0-15,-2 0 0 16,-3 2-1-16,-8-2 1 16,-7 0-50-16,-6 2-53 15,-13 0-113-15,-7 2-245 16,-25-4-218-16</inkml:trace>
  <inkml:trace contextRef="#ctx0" brushRef="#br0" timeOffset="64469.87">12568 2144 1242 0,'0'0'501'0,"0"0"-357"16,0 0-54-16,6 0 0 15,-3 0 13-15,4 1-1 16,4 2 33-16,2-3-4 16,11 0-23-16,5-3-41 15,9-3-22-15,7 4 14 16,2-2-59-16,0 1 8 0,-1 0-2 15,-3 2-7 1,-7 1 1-16,-10 0-54 16,-6 0-70-16,-11 0-95 0,-4 0-303 15</inkml:trace>
  <inkml:trace contextRef="#ctx0" brushRef="#br0" timeOffset="75124.07">3740 9711 961 0,'-2'-4'842'0,"0"2"-626"15,-1-4-98-15,1 2 25 0,0-2-32 0,2 4 15 0,-2 2-63 0,2 0-21 0,0 0 3 16,0 0-8-16,0 0-16 16,0 2-21-16,-2 4 8 15,-2 2-1-15,-1 10 5 16,1 8 3-16,-4 6-9 0,4 3 8 15,0-2-13-15,2 0-1 16,0 1-9-16,-1-6-7 16,1-2-113-16,-2-6-129 15,-4-4-248-15,-7-4-1017 16</inkml:trace>
  <inkml:trace contextRef="#ctx0" brushRef="#br0" timeOffset="75418.82">3623 9497 1585 0,'-6'-4'620'15,"6"0"-416"-15,-4-4-86 16,4 6-37-16,0-2-24 16,0 4 12-16,2 0-69 15,-2 0-26-15,0 4-101 0,2 2-94 16,12 28-251-16</inkml:trace>
  <inkml:trace contextRef="#ctx0" brushRef="#br0" timeOffset="76094.37">3908 9771 1570 0,'2'0'306'0,"-2"-2"-149"16,2 2-47-16,0 0-35 15,-2 0 10-15,2 0-40 16,0 0-21-16,1 0 17 16,-1 2 19-16,0 1 13 15,3 1-44-15,-3 7-13 16,5 6 29-16,-3 5-30 16,-2 4 3-16,3 3-10 15,-1-4-2-15,-2-1 4 0,-2-8-10 16,3-2-7-16,-3-6 7 15,2-4 0-15,-2-4 1 16,0 0 5-16,0 0 3 16,0-2 9-16,0 0-18 15,3-4 1-15,-1-4-1 16,0-8-31-16,2-8-17 16,5-8 10-16,0 0-7 15,2-1 8-15,0 6-25 16,5 4 19-16,-3 3 42 15,-1 8-17-15,3 2 16 16,-1 4 1-16,-1 4 1 0,2-2 0 16,-1 6-2-1,-6 2-2-15,1 4 4 0,3 4 16 16,-4 6 16 0,1 2-1-16,1 3-5 0,-4 2-2 15,3 1-17 1,-5 1 1-16,4-3 3 0,-4-4-10 15,0-3-2-15,-2-2-6 16,3-1-68-16,-3-6-67 16,-2 0-134-16,-11-6-249 15</inkml:trace>
  <inkml:trace contextRef="#ctx0" brushRef="#br0" timeOffset="76455.17">4415 9468 485 0,'0'-1'1361'0,"0"1"-1037"0,0-2-177 0,0 2-78 0,0 3-58 0,0 8 22 0,0 3 49 0,0 8-19 0,0 2-21 16,0 4 3-16,0 2-27 16,-2 0 12-16,2 0-28 0,0 2 4 15,0 0 1 1,0 0-7-16,-2 4-1 0,-2-6-39 15,-1 1-116-15,-3-3-134 16,2-6-203-16,-7-3-995 16</inkml:trace>
  <inkml:trace contextRef="#ctx0" brushRef="#br0" timeOffset="76752.66">4304 9653 1612 0,'3'-2'465'0,"-1"0"-294"16,8-2-66-16,4-2-28 15,4 0 22-15,8 0-29 16,8-4-43-16,7 0-1 16,3 0-26-16,2-2-20 15,-1 4-110-15,-7 4-325 16,22-6-742-16</inkml:trace>
  <inkml:trace contextRef="#ctx0" brushRef="#br0" timeOffset="77188.48">4637 9803 1718 0,'0'0'471'0,"2"-2"-300"15,4 1-96-15,5-3-18 16,5-3 30-16,3-1-18 16,8 1-34-16,0-4-14 0,-2-3-14 15,0-2 28 1,-4 2-26-16,-3 0-8 0,-5-2 5 16,-3 4-1-16,-6 0-5 15,-4 2-7-15,-2 4-20 16,-4-2 26-16,-4 4-25 15,-5 4-2-15,-10 4 13 16,-4 6 15-16,0 4 1 16,0 2-1-16,7 4 1 15,9 0-5-15,6 4 4 16,7 0 0-16,5 0 4 16,5-2-3-16,4-1 0 15,1-7-1-15,4-3 0 16,-2-4 6-16,3-3-6 0,5-2-98 15,-3-4-169-15,36-9-249 16</inkml:trace>
  <inkml:trace contextRef="#ctx0" brushRef="#br0" timeOffset="77657.55">5063 9633 803 0,'0'0'1033'0,"0"2"-853"0,6 0-98 0,0 6 25 0,5-2 5 0,1 4-4 15,-1 4-1-15,-5-6-64 16,5 4-17-16,-6-4-25 15,-3 4 8-15,-2-4-8 16,-2 0-1-16,-3 3 2 16,1-6 5-16,-9 5-7 15,4-2-27-15,-1-6 2 16,4-4 25-16,-3-7 0 16,7-5-8-16,2-9-2 15,9-1-1-15,-1-6 10 0,8 2-5 16,2 2 4-16,2 0-2 15,3 2-5-15,-2 4-5 16,4 4-20-16,-5 2-55 16,5 6-52-16,-3-1-7 15,2 5 50-15,-5 3 23 16,-2 2 23-16,-5 2-1 16,-6 1 16-16,-4 6-11 15,-2-2-123-15,-13 18-1123 16</inkml:trace>
  <inkml:trace contextRef="#ctx0" brushRef="#br0" timeOffset="78801.98">5396 9635 1694 0,'0'-2'375'0,"0"2"-165"0,2-2-74 0,-2 2-94 0,2 2-12 0,0 0-13 0,6 8 35 0,-4 2 23 0,5 4-7 0,-5 0-37 16,0 4 8-16,-4 2-16 16,0-2-23-1,-2-2-6-15,0-4 6 0,0-4 7 16,-3-2-7-16,5-3-16 15,0-5 15-15,-2 0 2 16,4-3 4-16,-2-3-5 16,3-10-49-16,3-2 22 15,4-10-9-15,3 0-11 16,5 2 31-16,-1 2-4 16,1 12 8-16,-5 2 11 15,-1 4 2-15,-3 6-2 16,1 4-5-16,-1 2 6 15,5 6 1-15,1 2 1 0,3 0 3 16,7 2-5 0,-2-6 0-16,5 2 17 0,-2-8-16 15,3-2-1-15,1-4 14 16,-6-2-13-16,-1-6 4 16,-6-2 22-16,-1-2-21 15,-5-2 28-15,-7 2-17 16,-2 0-16-16,-4 2 32 15,-4 2-33-15,-5 4-13 16,-5 4 2-16,-1 6-14 16,-6 10 17-16,5 2-8 15,-4 8-43-15,8 4 31 0,8-2-23 16,4 0-3 0,8-6 22-16,5-4 29 0,9-4 2 15,-1-8 1-15,2-1 0 16,6-10 23-16,4-5-22 15,0-4 8-15,3-7 4 16,-3-8-13-16,5-1 32 16,-2-6-31-16,-1-4 5 15,-8-2 6-15,-6-3-12 16,-5 4 6-16,-10 0-6 16,-1 7 1-16,-3 8 32 15,-3 6-1-15,-1 6 20 16,2 10 14-16,0 0-12 15,2 6-28-15,-3 4-26 16,0 8-21-16,1 10 21 0,0 10 7 16,2 8-6-16,2 0 14 15,6 1-3-15,3 3-1 16,2-4-11-16,0-6 1 16,-2-2-7-16,0-8-13 15,1-10-118-15,-4-4-50 16,-1-10-267-16,-3-26-360 15</inkml:trace>
  <inkml:trace contextRef="#ctx0" brushRef="#br0" timeOffset="78934.35">6100 9450 1601 0,'16'-10'494'0,"6"2"-326"0,20-10-47 0,5 4-49 0,4 2-15 0,7-2-37 0,5 3-20 0,74-18-269 0</inkml:trace>
  <inkml:trace contextRef="#ctx0" brushRef="#br0" timeOffset="79688.89">4509 10477 1568 0,'0'-6'343'0,"0"4"-80"0,2 0-65 0,1 0-56 0,-3 2-31 0,0 0-18 0,0 2-37 0,2 2-32 0,-2 8 9 15,2 2 49-15,0 10-40 16,-2 5-22-16,0-1-10 16,0 2-2-16,-2 2-8 0,-2 0-21 15,-3-4-203 1,0 0-115-16,-6 12-482 0</inkml:trace>
  <inkml:trace contextRef="#ctx0" brushRef="#br0" timeOffset="80176.7">4841 10393 1155 0,'-9'0'630'0,"-2"6"-524"16,-11 8-35-16,-7 6 1 15,4 4 51-15,-2 0-47 16,10 0-29-16,3-1-34 15,12-5-2-15,6 0 2 16,12-4-13-16,-3-9 0 16,6-1 27-16,3-5-26 15,2-6 26-15,3-4-19 16,2-4 4-16,-5-3-7 16,1-4-5-16,-3 2 0 15,-6-4 8-15,-8 4-8 16,-1 4 29-16,-7 2-7 0,0 8 20 15,-2 2 23-15,2 4-25 16,0 2-19-16,0 0-18 16,-2 4-2-16,-1 10-1 15,1 4 19-15,2 6 5 16,2 4 15-16,1 1-22 16,4-4-17-16,-3 4 15 15,1-7-15-15,-3-2-28 16,0 0-139-16,0-6-169 15,7 4-429-15</inkml:trace>
  <inkml:trace contextRef="#ctx0" brushRef="#br0" timeOffset="80740.69">5306 10337 1475 0,'-2'-2'254'0,"-4"-2"-124"0,-5 2-47 0,-5 4-59 0,-1 6 15 0,-8 4 31 0,2 6-2 0,-1 2 19 0,2 0 1 0,6 2-26 15,5-4-2-15,4 0-45 16,7-4-14-16,3-6 15 16,1 0-10-16,5-2-5 15,4-6 13-15,5 0-13 16,2-6 23-16,4 0-24 15,1-6-8-15,0-8 7 16,-5-2-10-16,-3-2-2 16,-5 0 13-16,-5 4 0 15,-3 4 15-15,-4 6 7 16,0 8 5-16,0 0 14 16,-2 4-17-16,2 0-12 0,-2 0-12 15,-1 6 1-15,1 10 40 16,-2 6 0-16,-1 8-2 15,2 0 3-15,1 0-23 16,0-2-7-16,2 0-12 16,0-2 1-16,-2-3-10 15,0-3-64-15,0-6-163 16,-9 11-275-16</inkml:trace>
  <inkml:trace contextRef="#ctx0" brushRef="#br0" timeOffset="82142.69">5657 10321 759 0,'0'0'503'0,"0"0"-319"0,2 0-29 0,-2-2-50 0,2 2-24 0,-2-2-9 0,0 2-23 0,0 0-8 0,0 0 16 16,0 0 16-16,0 0-14 15,0 0-8-15,-2 0 21 16,2 0-32-16,0 0 34 16,0 0 19-16,-2 0 6 15,2 2-9-15,-2-2-36 16,0 2-29-16,-4 4 14 15,0 4-37-15,-1 0-2 16,-1 4 8-16,8-2-8 16,4 6 7-16,2 0-7 0,3-2 0 15,5 2 7-15,-1-2-6 16,1-4-1-16,-3 0 0 16,-1-4 1-16,0 2 2 15,-3 0-3-15,-3 0 0 16,0 4 11-16,-4 1-9 15,-2-4-2-15,0 3 1 16,-2-2-1-16,-3 1 6 16,-7-5-5-16,3-1-1 15,-3 4 11-15,-3-9-11 16,3-2-52-16,-1-6-76 16,-3-8-80-16,7-7-79 15,-5-49-85-15</inkml:trace>
  <inkml:trace contextRef="#ctx0" brushRef="#br0" timeOffset="82318.02">5657 10265 1676 0,'9'-8'457'0,"1"4"-311"0,9-6-11 0,7 0-32 0,3 2-28 0,7 4-30 0,6 1-9 16,1-3-24-16,1 2-12 15,1-1-1-15,-7 1-140 16,18-10-454-16</inkml:trace>
  <inkml:trace contextRef="#ctx0" brushRef="#br0" timeOffset="82760.39">4708 11073 1066 0,'-3'0'213'0,"3"0"-150"16,3 0 40-16,-3 0 32 16,2 0 50-16,0 0-16 15,0-4 13-15,2 2-5 16,6 0-51-16,9-2-30 15,8 0-11-15,17-2-23 16,12-6-14-16,14-1 1 16,8-2-13-16,2-6-15 15,2 2-21-15,-10 5-6 16,-17 1-48-16,-12 8-186 16,-16 6-304-16,-39 17-723 15</inkml:trace>
  <inkml:trace contextRef="#ctx0" brushRef="#br0" timeOffset="82954.38">4799 11201 1529 0,'0'-2'746'0,"4"0"-545"15,3-6-60-15,20-2-38 16,22-10-29-16,24-6 11 0,23-4-55 15,16-4-18-15,-4 2-3 16,0 6-9 0,92-13-304-16</inkml:trace>
  <inkml:trace contextRef="#ctx0" brushRef="#br0" timeOffset="88138.76">2599 12017 1391 0,'0'0'315'0,"0"0"-190"0,-2 0-50 0,0 0-50 0,2 0 20 0,0 0-19 0,2 0-2 0,-2 2-5 16,0-2 34-16,-2 2 16 15,2 5 0-15,-2 0 3 16,-3 7 12-16,3 1-17 16,-2 4-23-16,0 6-10 15,8-1-16-15,-2-1 2 16,2-2-20-16,3-1 0 15,5-6 5-15,-2-2-5 16,3-4 1-16,1-6 4 16,-1-4-4-16,8-4 10 15,1-6-11-15,5-4 9 0,-3-2-12 16,-2-5 3 0,3-3-11-16,-10 1-10 0,-1-4-13 15,-5-3 23-15,-5 4-4 16,-4-2 15-16,-2 4 5 15,0 6-5-15,-3 0 1 16,1 10 23-16,2 2-15 16,0 4 21-16,0 4-27 15,2 0 5-15,0 4-16 16,-4 8 16-16,0 8 4 16,0 10 10-16,2 14-4 15,2 13 39-15,0 5-22 16,6 3-19-16,4 2 11 15,-2 1-21-15,5 2-5 0,-1-2-1 16,-8-2 1 0,-1-9 8-16,-8-11-9 0,-6-6-10 15,-7-12 8-15,-2-6 4 16,-5-4-8-16,-1-8 4 16,-3-8 2-16,2-8 11 15,5-12-11-15,4-8-6 16,11-14-10-16,7-10-11 15,14-12 0-15,5-3-12 16,8 1 32-16,5 10 6 16,1 8-10-16,0 12-25 15,-2 4 10-15,-6 12-100 16,-2 2-103-16,23-6-232 0</inkml:trace>
  <inkml:trace contextRef="#ctx0" brushRef="#br0" timeOffset="89237.55">3193 11983 1083 0,'0'-8'1015'0,"0"4"-722"0,0-2-181 0,-3 4-58 0,3 2-42 0,-2 4 45 0,-5 10-55 0,-8 8 44 0,-1 8 4 0,1 5-16 15,-1-2-23-15,7-5-11 16,7-3 7-16,2-6-14 16,2-6 7-16,0-3-18 15,0-10 6-15,0 0 3 16,1-2 3-16,6-8 4 15,4-5-22-15,2-4 6 16,6-3-28-16,-8 2-5 16,-4 5 13-16,-7 9 26 15,0 6-28-15,-2 6-53 16,0 6-6-16,3 5 97 0,1 1-11 16,2 2-26-1,4-4 19-15,1-6-7 16,0-5 14-16,7-2-1 0,-5-6 2 15,3-4 11-15,2-4 1 16,-5-8-7-16,5-6 7 16,-7-7 13-16,2-4 7 15,-1 0-20-15,3-6-6 16,-1 2-21-16,-1 0-24 16,1 8 9-16,-6 4 39 15,-1 4 3-15,-3 6 1 16,-2 10 12-16,-2 0-7 15,-2 8 65-15,2 0-71 0,0 8 9 16,-2 4 7-16,2 10 71 16,-2 10-4-16,2 6-14 15,2 6-20-15,2 2-3 16,0-2-45-16,6-7-1 16,-6-4 6-16,3-6-5 15,-3-14 11-15,-2 0-12 16,3-9 0-16,-2-4 22 15,-1-3-5-15,4-11 34 16,12-5-23-16,2-12-17 16,7-7-11-16,2 2-9 15,-4 8 9-15,-6 8 3 16,-9 14-3-16,-6 4 0 16,-4 8-32-16,2 6 32 15,3 6 3-15,-1 10-3 0,4 4 0 16,2-2 9-16,-1 1-9 15,1-9-18-15,2-4 12 16,-1-10-7-16,0-2 13 16,-2-9 6-16,0-8 1 15,4-6 34-15,-1 2-34 16,-1-7-1-16,-5-3 3 16,1 3-8-16,2 0-1 15,-5 4-7-15,-1 8-35 16,-3 4 27-16,-3 2-11 15,1 4-4-15,0 8 20 16,-7 2 8-16,4 8-5 0,-1 2 7 16,4 5-5-16,4-6 5 15,4-2 1-15,4-5 0 16,-4-9-1-16,3 0 0 16,-3-3 27-16,6-4-16 15,3-6 2-15,-1-4 47 16,1-7-25-16,-1 2 5 15,-5-4 16-15,-7 10-7 16,-4-5-16-16,-5 3-33 16,-7 5-18-16,1 0 2 15,-7 8-109-15,-5 8-148 16,-37 26-240-16</inkml:trace>
  <inkml:trace contextRef="#ctx0" brushRef="#br0" timeOffset="89602.9">4119 11975 1566 0,'0'0'576'0,"-2"0"-481"0,2 4-56 0,-2 0-38 0,0 4 31 0,-10 8 64 16,4 6-26-16,-1 0-26 16,-1 0-1-16,8-6-34 15,4-1-9-15,6-5 12 16,0-2-11-16,1-4 23 0,9-7-3 16,-3-6 3-16,8-4 24 15,-3-5-9-15,0-4-4 16,-4 0-5-16,-8 2-17 15,-3-2-13-15,-10 8-12 16,-3-2-100-16,-8 8-104 16,-11 10-288-16,-42 30-585 15</inkml:trace>
  <inkml:trace contextRef="#ctx0" brushRef="#br0" timeOffset="91739.85">2831 12996 1587 0,'-4'-2'308'0,"0"2"-199"0,-6 0-41 0,-1-2-22 0,-2 4 38 0,2 6-31 0,-4 2-34 0,-8 8 37 0,0 2 52 0,-6 8-30 16,3-2-21-1,6 4-27-15,4 0-17 16,5 0-4-16,9-2-9 15,4-6-14-15,3-5 13 0,5-6-7 16,4-4-12-16,1-7 7 16,8-4 2-16,4-10 11 15,0-3-33-15,2-6-21 16,0-5 3-16,-8-7-15 16,6 3-30-16,-9 4 53 15,-5 6 31-15,-3 6 4 16,-8 12-4-16,-4 4-30 15,0 4 6-15,-6 10 35 16,6 4 1-16,0 6 5 16,4 6-4-16,0-2 7 15,8-4-8-15,-1-6-17 0,-3-8 17 16,3-4-23-16,0-6 22 16,2-6 1-16,2-8 7 15,3-5 8-15,5-12-9 16,-2 1-5-16,4-4-1 15,-3-6-21-15,-1 0-52 16,-3 0-88-16,-1-4 8 16,-5 1-121-16,-6 2-86 15,-1 6 230-15,-6 3 130 0,-3 8 284 16,1 8-133 0,-6 4 82-16,7 8-68 0,1 4-50 15,-3 6-56 1,-2 8-13-16,0 8 53 0,-7 5-1 15,5 5-35-15,4 5-9 16,4-1-29-16,2 4 34 16,6 1-32-16,4-3-15 15,3-2 12-15,-1-6-23 16,5-6 8-16,0-6-8 16,-1-8-1-16,-1-4 25 15,3-4-25-15,0-8-9 16,2-2 8-16,0-6-11 15,3-2-14-15,-6-4-8 16,3-4 10-16,-2-2 18 0,-6 0-50 16,3 0 26-16,-6 0 19 15,-2-2 11-15,-5 10 1 16,-2 0 23-16,0 4-18 16,-2 6 47-1,-3 4 4-15,3 4-23 0,0 1-2 16,-3 6-31-16,-2 7 13 15,-1 4-5-15,1 10-8 16,5-1 16-16,2 2-17 16,7-3-15-16,3-2 15 15,2 0-35-15,-1-6-137 16,9 6-303-16</inkml:trace>
  <inkml:trace contextRef="#ctx0" brushRef="#br0" timeOffset="91955.71">3335 12836 2144 0,'4'-7'349'0,"10"3"-244"0,8-3-72 0,12-4-24 0,3 5-9 0,8 4-45 0,2 0-235 0,57 6-345 0</inkml:trace>
  <inkml:trace contextRef="#ctx0" brushRef="#br0" timeOffset="92272.61">3604 12948 1941 0,'-4'6'321'16,"-7"2"-234"-16,-3 12-59 15,2 2-10-15,-5 2 15 16,13-2 6-16,2-6-39 16,6-2-6-16,3-6-6 15,5-2 6-15,0-6 6 0,7-2 0 16,4-8 1-16,2-6-2 15,0-4-26-15,0 2 27 16,-10 2 5 0,-4 6 7-16,-4 4 10 0,-7 6-22 15,0 6-18-15,4 0 12 16,3 4-3-16,4 6-6 16,0 4-120-16,2-4-91 15,16 18-134-15</inkml:trace>
  <inkml:trace contextRef="#ctx0" brushRef="#br0" timeOffset="92652.48">4022 12904 1403 0,'0'4'735'15,"0"-3"-576"-15,2 4-96 16,0-1-21-16,4 1 72 16,3 6-40-16,1-4-29 15,3 0-27-15,-3-1-5 16,2-6 37-16,-3 0-5 15,4-8 28-15,-4-2 7 0,2-3-29 16,0-2 15-16,-2-3-40 16,-4 0-25-16,-5 0 10 15,0 3-11-15,-2 1-28 16,-5 4-55-16,2 2-47 16,1 4-109-16,-3 6-279 15,-11 8-476-15</inkml:trace>
  <inkml:trace contextRef="#ctx0" brushRef="#br0" timeOffset="92868.39">4253 12769 310 0,'-2'0'1645'0,"2"2"-1382"15,2 6-188-15,0 9 6 16,4 6 24-16,2 5-41 16,3 3-8-16,-7 3-56 15,0-5-1-15,1-2-146 16,-12 17-303-16</inkml:trace>
  <inkml:trace contextRef="#ctx0" brushRef="#br0" timeOffset="93088.18">4277 12559 2088 0,'0'0'770'0,"0"0"-616"16,-2-2-116-16,4 4-38 15,1 4-24-15,1 8-89 16,5 6-253-16,15 32-428 16</inkml:trace>
  <inkml:trace contextRef="#ctx0" brushRef="#br0" timeOffset="94453.2">4620 12819 1629 0,'0'-1'333'0,"0"-2"-108"0,0 2-64 0,0-2-64 0,0 3 11 0,3 0 0 0,-6 0-69 0,3 3-6 0,-2-3 2 15,0 0-2-15,-4 1 9 16,-6 7-26-16,-5 10 14 16,-12 6 24-16,-3 8-52 15,8 3 2-15,6-3-4 16,11-4 1-16,9 0-2 15,5-6-45-15,7-4-4 16,-1-4 38-16,0-6-21 0,3-2 27 16,-7-2 6-16,-2 2 2 15,-7-4 7-15,-3 0-9 16,-1 0-19-16,1 2 8 16,-3 2 13-16,-1 4-2 15,-6 0 7-15,1 2-7 16,2-4-78-16,-4-4-87 15,7 0-92-15,-1-4-38 16,-1-18-236-16</inkml:trace>
  <inkml:trace contextRef="#ctx0" brushRef="#br0" timeOffset="94720.72">4837 12565 1918 0,'2'0'351'0,"-4"1"-222"0,-1 10-107 0,-1 5 29 0,-5 12 42 0,2 6-31 0,3 8-29 16,2 2-24-16,4-2 12 15,2-2-21-15,0-4-24 16,4-8-100-16,-6-3-211 16,-25 3-407-16</inkml:trace>
  <inkml:trace contextRef="#ctx0" brushRef="#br0" timeOffset="94886.15">4857 12745 1697 0,'22'-4'188'15,"2"-2"-182"-15,26 0-6 16,-2 2-140-16,66-2-448 0</inkml:trace>
  <inkml:trace contextRef="#ctx0" brushRef="#br0" timeOffset="95144.06">5138 12749 1725 0,'-12'6'312'15,"-1"6"-141"-15,-8 10-97 16,2 3-25-16,3 0 20 16,10-3-37-16,3-5 5 15,6-5 1-15,-1-6-2 16,2-6 34-16,2-2 8 15,4-2 12-15,7-3 9 16,6-3-46-16,8-2 4 0,2 1-42 16,1 0-9-16,-1 4 4 15,0 4-10-15,1 3-12 16,-3 7-13-16,-4 0-170 16,-2 4-273-16,1 11-311 15</inkml:trace>
  <inkml:trace contextRef="#ctx0" brushRef="#br0" timeOffset="97388.42">2662 11700 1185 0,'-7'-2'577'0,"1"2"-436"0,-5 0-88 0,-7 2-52 0,-3 2 23 0,0 3-22 0,-6 3-1 16,-2-1 0-16,-2 1 5 0,4-2 18 16,-2-2 25-16,0-2 22 15,4 3 5-15,3-5-29 16,2 2-19-16,4-2-8 15,5 1-13-15,5 1 1 0,1-1-8 16,3-1 0-16,2-2 9 16,0 0-9-16,0 0 1 15,0 0 5-15,0 4 9 16,-2 1 21-16,0 8 6 16,-3 11-2-16,-4 14 19 15,5 14-22-15,-1 16-10 16,3 12-12-16,0 11-15 15,-3 1 15-15,5-2-15 16,0-8-6-16,3-3 6 16,1-7 1-16,0-6 0 15,3 0-1-15,4-2 1 0,-4-3 3 16,-2-2-4-16,-1 0-2 16,-2 3 2-16,-4 2 2 15,-5 0-2-15,1 7 0 16,-4-6 0-16,-3-2-1 15,7-9 1-15,1-10 0 16,2-10-7-16,3-2 7 16,0-2 0-16,0-4-1 15,-2 6 3-15,0 9-8 16,0 0 6-16,-2 6 0 16,-5 1 4-16,5-4 2 15,-4-4-7-15,4-2 1 16,4-10 0-16,0-7 8 0,2-10-8 15,0 1-5-15,-2-8 5 16,0 1 1-16,0 3-1 16,-2-1 0-16,0 4 0 15,-5 7 10-15,3 0-10 16,0 4-2-16,0-2 2 16,0-4 0-16,4 0-1 15,-4-4 0-15,4-4 1 16,0 0 4-16,0-2-4 15,0 4-8-15,0-2 8 16,0 2 1-16,-2-2 0 16,2 0-1-16,0 6 0 15,0-4 6-15,0 6-6 0,0-2-7 16,0 0 7 0,0 2 1-16,-2-2 0 0,0 0-1 15,-1 0 1-15,1-4 3 16,2-2-4-16,0 0-7 15,2-4 7-15,-2-4 0 16,3 2 0-16,-1-4 0 16,-2 2 0-16,2 0 6 15,-4 0-6-15,4 0 29 16,-2 0 22-16,0 0-12 16,0 0-17-16,0 0-22 15,-2 0 2-15,4 0 4 0,0-2-6 16,2 0-11-16,4 2 11 15,3-5 15-15,7 0 16 16,13-1-12-16,5 0-18 16,3-6 14-16,3 6-15 15,-1-4 0-15,1 2 2 16,3-4 4-16,-1 2-6 16,-2 0 0-16,-3 4 0 15,-10-2 5-15,-10 4-5 16,-7 2-1-16,-8 2 1 15,-1 0 12-15,-3 0 12 16,-3 0 6-16,3 0-15 16,-2 2 21-16,2-2-35 0,0 0-1 15,0 0-2 1,0 0-10-16,0 0-49 0,0 0-88 16,0 0-113-1,-9-16-361-15</inkml:trace>
  <inkml:trace contextRef="#ctx0" brushRef="#br0" timeOffset="109321.08">11365 12721 875 0,'-2'0'331'0,"-3"-2"-70"0,1 0-115 0,0-2-56 0,1 4-42 0,-6 4-45 0,3-2 6 0,-1-2-9 0,-5 2 30 0,1-2 6 0,1 0 0 16,0 0-5-16,4 0-2 16,-1 0 7-16,3 0-36 15,0 0 0-15,-2 0 12 16,2 0-12-16,2-2 0 15,0 2 17-15,-1 0 13 16,1 0 28-16,0 0 11 16,2-2 5-16,-2 2 29 15,2 0-20-15,-2 0 11 0,2 0-4 16,-2 0-27-16,2 0-1 16,-2 0-29-16,2 0 4 15,-3 0 23 1,6 0-24-16,-1 0 0 0,0 0-1 15,0-4 16 1,2 2 0-16,3 2-30 0,11-2-12 16,9 0 49-16,15 0-32 15,12-4-13-15,-1 2-2 16,2-4-11-16,-1 2 2 16,-5 2-2-16,-9-2 0 15,-7 0-20-15,-3 4 17 16,-12 0-99-16,-5 2-109 15,-13 2-110-15,-9 4-161 0,-67 20-108 16</inkml:trace>
  <inkml:trace contextRef="#ctx0" brushRef="#br0" timeOffset="109722.58">11165 12883 1487 0,'-3'3'300'0,"1"-2"-144"0,-3-1-69 0,3 3 45 0,2-2-16 16,0-1 1-16,0 0 9 0,2-1-47 0,0 1 4 0,1-3 28 0,2 3-38 0,-1 0-13 0,9 3-1 0,1 1-8 0,10-2 10 15,0-1-43-15,10 2-16 16,-1-3 28-16,3-3-17 16,-5 2 5-16,0-4-2 15,-8 1-15-15,-5 3 28 16,-7-2-22-16,-1-1-6 16,-7 4 22-16,0 0-22 15,-3 0-1-15,0 4 0 16,0-4 1-16,0 0-4 15,0 0 3-15,-3 0-34 16,3 3-23-16,-7-3-116 16,3 5-320-16,-34 4-365 0</inkml:trace>
  <inkml:trace contextRef="#ctx0" brushRef="#br0" timeOffset="127761.58">6138 13950 120 0,'0'-2'789'0,"0"0"-675"0,0-2-93 0,2 2-20 0,-2 2-1 0,0-1 15 0,0 1-15 0,0-3-7 0,0 1 7 0,0 0 1 0,-2 0 68 0,-3 2 56 0,3-4-70 0,0 4-55 16,-2 0-30-16,1 0-150 16,-1 4 62-16,2-2 5 15,0 0-5-15,-1 0 31 16,3-2 87-16,0 3 10 15,-3-3 83-15,3 0 60 16,0 0-34 0,0 0 77-16,0 0-89 0,0 0 1 15,0 0 27-15,0 0-66 16,0-3-6-16,0 3 6 16,3 0 12-16,-3 0 1 15,-3 0-7-15,3 0-25 0,0 0 29 16,0 0-10-16,0 0 8 15,0 0-8-15,0 0-5 16,0 0 8-16,0 0-48 16,0 0-7-16,0 0-5 15,0 0 3-15,0 0-2 16,0 0 8-16,12 18-9 16,-7 0 78-16,-1 12-34 15,-2 2-13-15,-2 9-10 16,-2-5-6-16,0 2-12 15,0-6-15-15,2-2 6 16,0-2 0-16,2-6-6 16,0-2-1-16,0-2 1 15,0 0 1-15,3-6 8 16,-5 2-9-16,0-2 0 0,0 1-3 16,0-4 3-16,-5 0-2 15,5-4 1-15,0-1-5 16,0 1-11-16,0-4-22 15,5 2-1-15,-5 1 23 16,2-3-7-16,-2-1 2 16,2 5-1-16,1-5-26 15,-1 0-19-15,0 1-80 16,0-1-85-16,5-1-92 16,15-34-1228-16</inkml:trace>
  <inkml:trace contextRef="#ctx0" brushRef="#br0" timeOffset="129279.53">6147 13922 1302 0,'-2'0'321'0,"2"0"-167"0,0 0-103 0,0 0-19 16,0 0 8-16,0 0-7 0,0 0-9 0,0 0-16 0,0 0 16 0,0 0 60 0,0 0-2 0,-3 0-19 0,6 0 3 0,-3 0 9 0,2 0-9 0,-4 0-40 15,2 0-14-15,0 0 7 16,9 0-13-16,-7 0-4 15,4 0 10-15,1 0-5 16,7 0 44-16,1 0-24 16,5 0-15-16,9 0 18 15,2-4-24-15,5 2-5 16,4 0-1 0,0-2 0-16,5 0 11 0,0-2-11 15,-3 0 0-15,0 0 0 16,-2-2 0-16,-2 2-1 15,-2-2-4-15,-5 6 5 16,-4-6 5-16,-8 6-5 16,-1 2-5-16,-5-2 4 0,1 2 1 15,-1 0-1 1,1 0-5-16,-3-2 6 0,1 2-2 16,3 0 2-16,-2 0-1 15,5-2 1-15,-5 0 0 16,-2 2-14-16,0 2 8 15,1-2 6-15,-3 0-1 16,-1 0 1-16,1 0-2 16,3 0 2-16,-6-2 0 15,5 2 0-15,-4-2-1 16,2 2 1-16,0 0 7 16,-1-2-7-16,0 0 0 0,-2 0 0 15,3 0 6-15,-3 2-6 16,4-4-1-1,-1 2 1-15,-5 2 3 16,2 0-3-16,2 0 0 16,-6 2 0-16,0-4 1 0,0 2 0 15,3 0 1-15,-3 0-2 16,0 0 28-16,2-2-27 16,-2 2 11-16,3 0 11 15,-3 0-13-15,3-2 11 16,-3 2-19-16,0 0 4 15,1 0 16-15,-1 0-10 16,0 0-11-16,-2 0 21 0,0 0 8 16,0 0-9-16,0 0-10 15,0 0-10-15,0 0 25 16,0 0-25-16,-2 2 6 16,2-2 11-16,-2 2-10 15,2 6-7-15,0 2 0 16,0 10 33-16,0 8 22 15,0 6-31-15,-3 2-13 16,1 5 6-16,0-1-9 16,0 0 2-16,-1 0-11 15,1-8 0-15,0 2 13 16,-3-4-13-16,1 0-6 16,2-4 6-16,-5-4 9 15,5-2-8-15,2-4-1 16,-2-8 0-16,2-2 6 0,0 2-6 15,0-3-6-15,0-1 6 16,2-3 6-16,0-1 0 16,-2 0-6-16,0-1 1 15,0 1 16-15,5-3-17 16,-10 2-9-16,5 1-2 16,5 0-56-16,-12-3-133 15,-18-15-355-15</inkml:trace>
  <inkml:trace contextRef="#ctx0" brushRef="#br0" timeOffset="130525.93">6104 14423 1060 0,'-2'0'622'0,"2"0"-471"0,0 0-76 0,0 0-42 0,0 3-3 0,0-6 63 0,0 3-37 0,2 3-19 0,-2-3 29 0,2 0-4 0,3 0 17 0,0 1-22 0,1-1-21 0,3 5 32 16,7-5-17-16,1-5-11 0,6 4-4 0,6-2-4 0,6-1-4 0,7-1-20 0,6-1-1 16,5-5 37-16,0 4-35 15,3-4 0-15,-2 5 0 0,-3-2 0 16,-2-2-5-16,-4 6-4 15,-7-2 0-15,-3 4 0 16,-6-2 1-16,-2 2-1 16,-4 2 0-16,-2 0 0 15,-5 0 12-15,1-5-12 16,-1 5 0-16,2-3 21 16,-4 3-20-16,-1-2 7 15,-4 0-1-15,2 2 23 16,-2 0-2-16,0 0-28 15,2 0 0-15,6-2 17 16,2 2-16-16,3-2-1 16,-5 2 0-16,2-2 6 0,-9 2 15 15,2-2-12-15,-3 0-8 16,-3 2 38-16,1 0-32 16,-5 0 2-16,1 0 3 15,-3 0 2-15,-3 0 17 16,3 0-17-16,0 0-1 15,-2 0 29-15,0 0-25 16,2 2-8-16,0-2-3 16,-5 0-5-16,10 0 18 15,-5 0-19-15,0 0 0 16,0 0-4-16,0 2 4 16,-7-2-47-16,5 4-127 15,-50 28-377-15</inkml:trace>
  <inkml:trace contextRef="#ctx0" brushRef="#br0" timeOffset="131044.83">6067 14752 1617 0,'0'-4'282'0,"0"0"-105"0,2 3-24 0,0-6-18 0,-2 7-11 0,2 0-23 0,0 4-38 0,0 0 7 0,6 4-20 0,-2 6 19 0,3 3 30 0,-3 15-24 0,-1 8-20 0,0 6-41 0,-3 4-2 0,-4 6-21 0,2-10 9 0,-2-2-122 16,-8-9-86-16,2-4-330 0,-40 0-298 15</inkml:trace>
  <inkml:trace contextRef="#ctx0" brushRef="#br0" timeOffset="131425.03">5960 14789 1489 0,'4'-5'363'0,"9"1"-262"16,8-4-44-16,12 2 91 15,3 1 35-15,-1 2-18 16,1 6-96-16,-3 2 41 16,0 1-29-16,-4 2-32 15,-4 6-5-15,-3-1-23 0,-6 5-21 16,-2 8 0-16,-10-7 2 15,-2 8 17-15,-4-1-11 16,-11 0 1-16,-3 4 12 16,-5 0 0-16,-8-2-11 15,-4 0-10 1,-7-2 1-16,0 2 2 0,-5-6-3 16,3-4-36-16,0-1-13 15,4-6-41-15,12 6-120 16,1-12-162-16,11 12-237 15</inkml:trace>
  <inkml:trace contextRef="#ctx0" brushRef="#br0" timeOffset="132191.14">6694 14909 1883 0,'-2'0'488'16,"2"0"-396"-16,-2 0-49 0,2 0 7 0,0 0 79 0,-2 0-27 0,-4 4-60 0,-3 2-30 0,-12 12 16 0,-14 8-10 0,-5 8 15 0,2 4-7 0,4 0-10 0,15-6-9 0,5-5-7 0,7-5-3 0,7-7-11 15,5-7 4-15,6-3-1 0,2-5 11 0,8-13 9 0,7-5-6 0,3-8-3 0,3-2-6 16,-8-4 0-1,-3 2 6-15,-7 6-15 0,-7 4 6 16,-1 10 3-16,-8 4-1 16,0 10-20-16,-2 2-44 15,-2 4 71-15,-1 6-9 16,5 6 8-16,3 0-5 16,5-2-17-16,6-6-7 0,3 2-25 15,6-12 32 1,-1-4 22-16,7-8 1 0,0-6-3 15,-3-6 3-15,6-8 15 16,-6-4-8-16,-3-6-5 16,0 0 5-16,-6-6 10 15,-1 0-17-15,-5-5 0 16,-2-1 0-16,-4 2 1 16,-3 4 34-16,-4 10-5 15,-3 14 3-15,0 4 15 16,1 10-29-16,1 6 4 15,-3 4-14-15,-5 10-2 0,-5 10 13 16,-2 14-5-16,1 8-14 16,3 4 44-16,9 0-39 15,5 3-5-15,3 1 0 16,4-12 8-16,2-4-3 16,1-6-6-16,2-14-10 15,-3-2 2-15,-3-6-38 16,3-8-68-16,-2 0-110 15,4-6-145-15,10-26-152 16</inkml:trace>
  <inkml:trace contextRef="#ctx0" brushRef="#br0" timeOffset="132464.91">6922 14873 1647 0,'11'-4'330'0,"5"-6"-146"0,13-2-77 0,9-5-8 0,2 6-45 0,2 3-39 0,3-2-15 0,-1 2-206 0,43-9-443 0</inkml:trace>
  <inkml:trace contextRef="#ctx0" brushRef="#br0" timeOffset="132714.04">7359 14847 2187 0,'-4'4'365'0,"-5"6"-260"0,-5 8-36 0,-6 12-21 0,2 0 21 0,4 0-29 16,6-4-28-16,8-6 5 15,2-4-17-15,4-8-8 16,2-4 8-16,-2-4 0 16,7-4 0-16,6-6 19 15,1-8-4-15,1-4 9 16,0 0-24-16,-8 6 2 0,-4 10 19 16,-6 0-9-16,-3 6-12 15,-5 6-5-15,0 8-2 16,10 2 7-16,0 8 0 15,1 2-7-15,7-8 6 16,7-6-94-16,7-6-183 16,84-46-390-16</inkml:trace>
  <inkml:trace contextRef="#ctx0" brushRef="#br0" timeOffset="134502.6">8653 14646 1533 0,'-2'0'358'0,"2"0"-160"0,0-4-88 0,2 8-44 0,3-4 15 0,-1 4 13 0,2-4-8 0,8 2-11 0,-3 0 43 0,1 0-38 0,3-2-17 0,1-4-21 0,-1 2-8 0,6-8 7 16,-4 2-41-16,1-2 1 0,-5-2 29 0,-3 0-30 0,-4 0-2 0,-6 4 2 0,-6 0 0 0,-8-2 3 16,-8 6-3-16,-5 4 0 15,-11 6 16-15,-6 10-15 0,-1 4 8 16,-2 6-8-16,5 4 19 16,9 2 3-16,6 8-23 15,13-8 0-15,8 3-7 16,8-3 7-16,2-6 0 15,10-2-2-15,5-6 2 16,0-6 16-16,10-4-16 16,2-6 0-16,6-4-14 15,11-2-49-15,2-10-127 16,-2 2-274-16,62-34-205 16</inkml:trace>
  <inkml:trace contextRef="#ctx0" brushRef="#br0" timeOffset="134794.29">8983 14783 1906 0,'-4'1'354'0,"-6"8"-215"16,4-1-64-16,0 6-24 16,3 0-7-16,6 0-28 15,3-5 22-15,7 4-13 16,3-8 61-16,4-2 23 15,9-6-20-15,3-2-14 16,1-8-44-16,-6 4 8 16,-6-5 26-16,-9 5-37 0,-10 4-4 15,-6-3-24 1,-12-1-4-16,-11 1-14 16,-13 1-53-16,-5 4-52 0,-1 3-33 15,10 4-147-15,-15 5-253 16</inkml:trace>
  <inkml:trace contextRef="#ctx0" brushRef="#br0" timeOffset="135840.91">9355 14712 1829 0,'3'4'352'16,"1"2"-277"-16,4 4-22 0,4 6 2 15,-1 2 17 1,0-4 6-16,-4 7-21 0,-5-2 0 16,1 2 3-16,-6-7-28 15,1 0-25-15,-3-8-7 16,1-2 1-16,-1 0 0 15,1-4 8-15,0-6-1 16,2-1 11-16,-3-4-19 16,3-11-16-16,9-3-37 15,8-3 2-15,7 1 8 16,9 0-14-16,5 9 39 0,-3 6 17 16,-12 8 2-16,-6 4 7 15,-4 8 19-15,-6 6-7 16,-1 2 26-16,-4 2-2 15,0 0-1-15,0-8-7 16,2 3-7-16,3-5-19 16,-1-2-5-16,1-2 1 15,0-3 10 1,5-2-10-16,4-8 6 0,-1 1 11 16,10-6-14-16,-2 0-9 15,4-8-9-15,4 4-60 16,-2 0 18-16,-2 4-15 15,-6 6 30-15,-5 6 21 0,-5 4-2 16,-3 4 17 0,4 2-1-16,-2 0 1 15,5 4 12-15,-3-2-12 0,-2-6 1 16,-1-2 5-16,3-2 3 16,0-4 29-16,-1-2 19 15,3-12-27-15,3 2 22 16,-4-4-26-16,0 0-17 15,-4 0 25-15,-3 2 22 16,-2 2 10-16,-2 6 3 16,0 6-39-16,0 2 1 15,0 4-31-15,-2 6-37 16,-2 16 37-16,0 18 6 0,-3 20 2 16,5 11-8-1,4 4 0-15,5 8-3 16,1-5 3-16,3-8-13 0,1-14-2 15,-6-15 14 1,1-17-15-16,-5-12-41 0,0-8-41 16,0-2 68-16,-4-14 12 15,2-6 8-15,-2-8-11 16,0-12 6-16,-3-4-14 16,3-5-22-16,2-7-39 15,7 6 11-15,4-4-49 16,11 12 20-16,5 10 63 15,0 7 8-15,0 12 30 16,-3-1 7-16,-2 7 7 0,-8 3 50 16,-3 7-25-16,-5-1 11 15,-1 3 11 1,0 8 15-16,-1-3-4 0,-2-2-4 16,-2 4 25-16,-2-4 5 15,-2 0-38-15,-6-2-17 16,-7 4 1-16,-6-2-13 15,-10 2-22-15,-9-6-2 16,1-4-114-16,3-2-117 16,-6-16-347-16</inkml:trace>
  <inkml:trace contextRef="#ctx0" brushRef="#br0" timeOffset="136533.87">10487 14793 1757 0,'0'0'551'0,"0"1"-381"0,-3 2-62 16,1 2-54-16,-2 8 66 0,-3 1-45 0,5 4-38 0,2 4-20 0,5-4-16 0,5-6-1 0,4-2-3 0,1-6 3 0,6-8-4 0,3-6 4 0,1-2-9 0,-3-10 9 0,-6-2 0 0,-1-1 12 0,-10 3-12 0,-3 0 0 0,-4 8 12 15,-1 8-12-15,-1 6-1 0,2 5-15 0,-1 4 5 0,1 5 5 0,0 7-6 0,6 3-5 0,10-2 16 0,4 0-43 0,4-4-9 0,5-8 4 0,0-6 5 16,-1-4 43-16,1-4-9 15,0-6 10-15,-3-8 16 0,-3-8-10 16,-2-2 8 0,-5-8-2-16,-1-7 3 0,1 1 2 15,-8-10-17-15,-1 2 0 16,-1 2 18-16,-2 2-8 16,-2 10 41-16,0 10 3 15,-4 5 9-15,-3 14 0 16,5 3-61-16,-2 9 10 15,-10 4-12-15,3 5 0 16,-7 8 0-16,-2 8 0 16,4 6 15-16,1 4 9 15,4 4-24-15,2 2 0 16,5-6 12-16,-1 0-12 0,3 0-6 16,0-3-63-16,2-7-168 15,4-12-356-15,16-22-1222 16</inkml:trace>
  <inkml:trace contextRef="#ctx0" brushRef="#br0" timeOffset="136963.25">10788 14574 2149 0,'11'-4'448'15,"2"-2"-364"-15,18 2-57 0,7 0-8 0,7 2 17 0,1 0-12 0,6 2-24 16,4-8-138-16,2 0-380 0,69-33-924 0</inkml:trace>
  <inkml:trace contextRef="#ctx0" brushRef="#br0" timeOffset="137350.72">11157 14748 1493 0,'0'0'913'0,"5"-4"-694"0,9 4-105 0,8 0-18 0,7-1-31 0,9-6-8 0,2-3-12 0,-1 0-45 0,-2-4 6 0,-11 4-2 15,-12 0-4-15,-6 4-21 0,-12 2-31 0,-5 4-11 0,-9 0 54 0,-17 6 4 0,-9 8 5 0,-6 6 17 16,5 11-11-16,12-4-1 15,13 0-5-15,14 1 0 16,12-6 15-16,14 0 4 0,16-4 2 16,8-10 26-16,14-4-31 15,5-6-2-15,-5-4-14 16,-10-2-68 0,-9-6-181-16,-26-35-587 0</inkml:trace>
  <inkml:trace contextRef="#ctx0" brushRef="#br0" timeOffset="139402.04">9139 13651 1192 0,'0'0'535'0,"0"-1"-349"0,0 1-43 0,0 0-10 16,0 0-4-16,0 0 2 0,0 0-2 0,5-3-47 0,-5 3-10 0,0 0 20 0,0 0-22 0,0 0-20 0,0 3-22 0,-5 2-22 0,1 9 30 0,-6 11-3 15,-3 8 2-15,-7 14 7 0,3 5-26 0,-4 2-3 0,8 2-13 0,4-8 0 0,2-6 8 0,1-7-8 0,-1-12 0 0,7-6 1 0,-2-9-1 16,2-4-1-16,0-4 1 0,0 2 0 16,0-2 2-16,2-2-2 15,3 0 0-15,-3 2 2 16,0-2-2-16,-2 0 0 16,2 2 0-16,0 0 0 15,5 0 8-15,5 2-8 16,3-2 0-16,1 0 4 0,1 0-3 15,10 0-1-15,6-2 0 16,10 0 1-16,8-2 4 16,7 4-5-16,8-8 0 15,6 4 0-15,-3-1 8 16,2 4-7-16,-6-3-1 16,-7 4 1-16,-11-2 5 15,-11 2-6-15,-19-2-4 16,-5 2 4-16,-8-4 9 15,-4 4-8-15,0 0-1 16,-4 0 1-16,4 0 13 16,0 0-14-16,0 4-6 15,0-4 6-15,4 0-1 16,-8 0-44-16,4 2-81 16,-5-2-224-16,-28-8-406 0</inkml:trace>
  <inkml:trace contextRef="#ctx0" brushRef="#br0" timeOffset="140635.21">9168 13702 1487 0,'2'-2'278'15,"3"0"-163"-15,8 0-77 0,1 0 4 0,1 2 45 0,5 0-9 0,1 0-30 0,8-4 28 0,6 4 16 0,7-3 1 16,7 0-20-16,4 1-7 0,5-3 5 0,2 1-20 0,-2 0-8 0,1-3 19 0,-8 3-43 0,-5 0-11 0,-10 4-1 0,-14-3-6 15,-5 3 0-15,-13 0-1 0,-2 0 0 0,-2 0 39 0,0 0-12 0,0 0 4 0,0 0-4 0,0 0 0 0,0 3-16 0,0-6-11 0,0 3 0 16,0 0 0-16,0 0 0 0,0 3-6 0,0-6 5 0,0 3-10 16,-2 17 11-16,0-3 17 15,0 9 1-15,-4 8 43 16,2 5-44-16,0 0-10 16,1 0-5-16,3-4 11 15,0 2-2-15,3-5-11 16,-3-4 0-16,0 0 4 15,0-7-4-15,0-4 0 0,0-9 0 16,0-2 8-16,0-3 1 16,0 0-9-16,0 0 0 15,0 0 7-15,0 0-7 16,0 0-9-16,0 0 9 16,0 0 1-16,0 1 2 15,0-1-3-15,-3 3 0 16,3 1 13-16,0 2-12 15,-2-6 9-15,2 1-4 16,0 6 6-16,-2-6 9 16,2 4-21-16,0 0 0 15,-2-1 33-15,2 1-33 16,-2 1 9-16,2-3-3 16,0 0 0-16,0-3 15 0,0 0-21 15,0 0 0-15,0 0 11 16,0 0-11-16,0-3 0 15,0 3 5-15,0 0-3 16,0 0 20-16,0-1-16 16,0 1-4-16,0 0 25 15,0 0-27-15,0-2 0 16,0 2 0-16,0 2 0 16,2-2 10-16,-4 0-10 0,2 0 0 15,0 0 4 1,0 0-3-16,0 0 0 0,0 0-1 15,0 0 0-15,0-2 10 16,0 2-10 0,0 0 0-16,0 0 5 0,0 0-5 15,0 0-11-15,0 0-37 16,-18 0-99-16,-74 0-633 16</inkml:trace>
  <inkml:trace contextRef="#ctx0" brushRef="#br0" timeOffset="145010.41">6628 13637 537 0,'-2'0'744'0,"2"0"-520"0,-3-1-115 0,3 2-26 0,0-1-14 0,-2 3 15 0,2-3-8 0,0-3-31 0,0 3 41 0,0 0-7 0,0 0 10 0,0 0-7 0,0 0-1 0,0 0-21 16,0 3 5-16,0-6-31 0,0 3 20 0,0 0-33 0,0 0 5 0,0 0 26 0,0 0 1 0,0 0 5 16,11-8-4-16,-7 2-27 15,10-8-7-15,-1-4-20 16,6 0 0-16,3-4 6 16,0 2 0-16,4-2-6 15,6 0-10-15,1-4 10 16,-2-2 18-16,10-2-18 15,-3-2 0-15,1 4 16 16,-3 0-2-16,-5 2 2 16,-6 8-2-16,-7 1-14 15,-7 7 44-15,-3 0-38 16,-5 6 3-16,0 3 10 0,-3-2 2 16,2 3-6-1,-2 0-13-15,0 0 8 0,0 0 13 16,0 0-16-16,0 0-7 15,0-1 17-15,2 1-4 16,-2-4 2-16,7-1-15 16,-7 1 2-16,2 0 5 15,0 4-7-15,-2 0 0 16,0 0 0-16,0 0 2 16,-2 0-2-16,2 3 0 15,-2-3 0-15,2 0 6 16,0-3-6-16,2 6-1 15,-2-3 0-15,0 0 1 0,0-3-1 16,0 3-1 0,0 0 2-16,0 0-10 0,0 0 10 15,0 0-60-15,0 0-47 16,0 0-67-16,-13 14-150 16,-3 7-287-16</inkml:trace>
  <inkml:trace contextRef="#ctx0" brushRef="#br0" timeOffset="151672.68">9742 12769 1262 0,'0'-4'469'0,"0"4"-361"0,0-6-60 0,0 6 0 0,0-2 0 15,0 0 54-15,-2 2-32 0,2 0-23 0,0 0 40 0,0-2 0 0,0 2-20 0,0 0-16 0,-2 0-16 0,2-2 23 0,0 2-29 0,0 2-14 0,-2-2-5 0,-2 0-10 0,-1 0-5 16,-6-2-9-16,-2 2-34 0,-6-2 27 0,0 0-36 0,-4 2-12 0,3 0 5 16,-6-2 17-16,-1 2 25 15,-4 2-16-15,-10 0-34 16,2 0 17-16,-8 0-19 15,2 0 23-15,1 0 32 16,3-2 19-16,4-2 0 16,-3 2 0-16,2 0-14 0,-3 0 8 15,4 0-19-15,1 0 2 16,7-2 16-16,-4 0 7 16,4 0 8-16,4 0 20 15,3-2-1-15,4-2 36 16,0 2 12-16,7 0-16 15,1 0 2-15,-4 2-35 16,5-2-17-16,0 2-9 16,-2-2 1-16,2 2 5 15,-5 0-6-15,3 0-6 16,-6 2 6-16,-8 0 6 16,-2 0 3-16,1 0-3 15,-4 0-6-15,1 0 27 16,9 2-18-16,-4 0-9 15,4 0 0-15,-3 4 1 0,0-2 0 16,-4 0-1-16,-2 0 1 16,2-2 15-16,-6 2-1 15,-5 4-4-15,-7-4 2 16,-7 0-5-16,-5 0-3 16,1 2-5-16,0-2 0 15,3-2 18-15,-3 0-12 16,3 0 1-16,-3 3 2 15,0 0 17-15,-2 3 5 16,0-2-22-16,-2 2-7 16,0 2 28-16,0-2-30 15,1 1-1-15,5-2 1 16,0 1 0-16,4-1 10 0,6 3-10 16,5-5 0-16,2 2 1 15,9 3-1-15,-1 0-9 16,2 2 9-16,2-2 0 15,-6 0 1-15,-2 3-1 16,2 2 0-16,-3-3 10 16,1 2-10-16,0-2 0 15,-2 0-1-15,4-2 1 16,-2 2 4-16,-1-2-4 16,-1 2 0-16,0-2 3 15,3 0-2-15,-1 2-1 16,4-4 2-16,-2 4 4 0,4-2 8 15,0 2-14-15,0 0 0 16,-2 2-2-16,0-2 2 16,3 2-5-1,-1 3 5-15,1-6 6 16,1 3 3-16,-2-2-9 16,4 5 0-16,0-7 4 0,4 4-3 15,1-6-1-15,5 2 1 16,-2-5 0-16,3 4 16 15,-3 3-17-15,-3-2 0 16,1 2 5-16,-6 0-5 16,5 0 0-16,1-2 2 15,-1-2 10-15,-3 2 16 16,2 0-14-16,-2 0-14 16,-1 2 27-16,5 0-27 0,-4-2 0 15,4 4 0-15,-8 0 0 16,3 6 11-16,-7 4-11 15,0 2 0-15,0 2 17 16,-1-4-16-16,4 5-1 16,2-10 2-16,1 4 4 15,3-3 10-15,-2 1-16 16,2 4 0-16,-3-1 2 16,3 2-1-16,-2 2-2 15,2 4 1-15,-5-2 0 16,4-2 9-16,-4-2-9 15,9-6 0-15,1 0 12 16,3-5-11-16,4-4 1 16,-1 6-1-16,0-3-1 15,-5 8 12-15,4-3-12 16,-4 6-9-16,1 1 9 0,4 2 0 16,2 4 0-16,0 0-1 15,5 4 2-15,0 2 6 16,0 4-7-1,-1 10 0-15,1 1 5 0,-4 9-4 16,4-4-1-16,2-2 0 16,0-8 0-16,2-6 4 15,4-8-4-15,-1-8-9 16,1-2 9-16,1 1 7 16,2-1-7-16,0-2 0 15,2 4 0-15,3 2-3 16,-4 4 3-16,9-2-1 0,-6-2 1 15,3-2 1-15,3 0-1 16,1-4-1-16,3 2 1 16,-1 0 5-16,2-4-5 15,-1-2 0-15,-1-4 10 16,4 3-9-16,-1 1-1 16,6-5 0-16,2 4 1 15,4-2 14-15,-2 3-15 16,5 3 1-16,2-3 6 15,-1 4 5-15,-8 0 3 16,-1-4-4-16,-8 0-10 0,2-8 26 16,3 2-25-1,-4-2 7-15,6-6 4 0,0 2 2 16,3-4-6-16,-1 4 3 16,3-2-12-16,2 4 31 15,2 6-31-15,0-6 1 16,5 6 8-16,-1-4 11 15,-1 2-4-15,-1-2-4 16,2-2-11-16,1-2 37 16,3-2-28-16,8 0-2 15,2-4 7-15,9 4-8 16,3-4 8-16,-1 6-15 16,-7 2 12-16,0-3 0 0,-8-1-11 15,-3 0 8 1,-4-3-3-16,1-1 6 15,-2 4 3-15,2-4-15 16,4 0 1-16,3-4 13 0,6 3-14 16,-1-2 0-1,2 2 0-15,-4 1 11 16,-5 0-11-16,-1 0 0 0,-5 0 0 16,-3 0 18-16,1 0-18 15,-3 0 0-15,-2 0 1 16,-5 1 8-16,4-1-9 15,1 3 0-15,4-3 0 16,3 0 9-16,7-3-9 16,-1 2-1-16,5 1 1 15,2 0 0-15,2-4 2 16,1 4-2-16,-5 0 0 16,-5 4-1-16,1 0 1 15,-8 1-2-15,2 0 2 0,-4-1 1 16,1-3 5-16,1 2-6 15,6-3 0-15,6-3 0 16,-1 3 0-16,1-1-1 16,4 1 1-16,-4 0 1 15,2 1 3-15,-1 2-4 16,-1 1 0-16,2 2 5 16,0-2-5-16,5-3-5 15,-3 2 5-15,7 1 1 16,-3-4 5-16,2 0-6 15,-1 0 0-15,-7 0 0 0,-2 0 0 16,-3 0-1-16,-6 0-7 16,1 0 8-16,-4 0 8 15,1 0-8-15,2-3 0 16,2-1 3-16,-2 3-3 16,2-8-2-16,3 5 1 15,6-1 1-15,-2 1 4 16,0-1-4-16,5 1 0 15,-5 3 5-15,1-2-5 16,-1 2-1-16,-2 1-1 16,-2-4 2-16,-3-1 3 15,0 0-3-15,0-2 0 16,1 1 6-16,5-2-6 16,-5-2-6-16,-1 2 4 0,-5-2 2 15,0-4 0-15,-5-2 0 16,-3 6 0-16,-2-8 3 15,-2 4-3-15,-1 6 0 16,-2-8-1-16,3 4 1 16,-1 0 1-16,0-2-1 15,3-2 0-15,-5 0 6 16,0 0-6-16,1-6-1 16,-1 0 1-16,-4 0 0 15,2-1 3-15,0 1-3 0,-5-1 0 16,5 0 3-1,-3 0-3-15,3 0 0 16,2 3-1-16,4 0-5 16,-7 0-1-16,3-2 7 15,-4 0 0-15,-5 2 1 16,-1-6-1-16,-6 0 0 0,-1 0-1 16,1-2 1-16,-1-4-2 15,1 0 2-15,3 2-1 16,-3-2-8-16,-1 1 9 15,-3 5-8-15,-5 2-4 16,1 0-6-16,-2-2 17 16,-5-6-7-16,0 2 6 15,-5 0 2-15,3 4 0 16,-3 2 0-16,3-1 0 16,-2-2 0-16,0-1-8 15,-1 1 8-15,-4 5-14 0,0-4 13 16,0 0-12-1,-4-2 4-15,-3 2 8 0,0-2 1 16,1 2-4-16,-5 2 4 16,3 0-3-16,-6-2 1 15,-2 2 2-15,-1-4 0 16,-8 2-6-16,3-6 6 16,0 0-3-16,-3-1 3 15,-1 5-24-15,-1-2 24 16,-1-4-11-16,-4 0 11 0,3-2-1 15,1 2 0-15,-1 6-13 16,-3 2 14-16,6-1-16 16,-5-1 16-16,-1 2 0 15,1 2-14-15,-2 2 8 16,2-1 6-16,0 4 3 16,2-1-3-16,1 0-9 15,-6 2 8-15,1-2 1 16,0 2-1-16,-1-4 1 15,3-2 0-15,-2 0 1 16,-1 0-1-16,3-4 0 16,5 2 0-16,-8 1 0 15,1 3-11-15,-8-2-19 16,0 5-11-16,-2-2 40 0,6-1-7 16,5 4 2-1,6 0 6-15,6 4 8 0,4-2-7 16,3 2-2-16,2 2 2 15,2-2 0-15,0 2-1 16,-2-4-6-16,-3-2 6 16,-2 4-6-16,0-2 6 15,-4 6-1-15,-2-2 0 16,-5 3-15-16,-7-2-1 16,-5 1-7-16,-2-2 9 15,6-1 14-15,-3-2-1 16,5 3 1-16,3-5 1 15,4 6 15-15,6-2-15 0,-4 5-1 16,-3-2 1-16,-4 6 1 16,0 0-1-16,-3 0 0 15,6 2 0-15,8 0 3 16,2 0-3-16,2-4-2 16,4 4 2-16,-2-2 0 15,-2-2 1 1,-4 2-1-16,0 2 0 15,-2-4 3-15,-2 4-3 16,-1 2-9-16,-1-2 9 0,0 0 0 16,5 0 7-16,1 0-7 15,5 0 0-15,9-2 14 16,1 0-14-16,3 2 0 16,7 0 6-16,1 2-5 0,0 0 23 15,3 0-24-15,0 0 1 16,0-2 37-1,0 2-37-15,0 0 8 0,0 0 3 16,3 0-1-16,-3 0-2 16,0 0-6-16,0 0 10 15,0 0 4-15,3 0-17 16,-1 0-8-16,-2 0 1 16,2 0-11-16,4 2-27 15,-1 2-50-15,6 6-124 16,25 12-362-16</inkml:trace>
  <inkml:trace contextRef="#ctx0" brushRef="#br0" timeOffset="166118.79">12308 2274 1596 0,'2'0'271'0,"-2"0"-119"0,2 0-95 16,-2 0 3-16,0 0 34 0,0 0 2 0,0 0-27 0,0 0-36 0,0 0-4 0,2 2 22 0,-2-2-5 0,0 0-4 0,0-2 5 0,-2 4 13 0,2-2 9 0,0-2-18 0,0 2-17 0,0 0 14 16,0 0-39-16,15 0-9 15,-3 4 1-15,9-2 8 0,4 6 3 16,6-2-12-16,-2 2 9 15,-2-4 4-15,2 4-5 16,5-4 2-16,-1 0 11 16,9 0-3-16,5-2 6 15,-3 4-24-15,-1-4 1 16,-1 2 19-16,-6-2-20 16,-3-2 0-16,-2-2 0 15,0 0 7-15,-2-6 12 16,5 2-19-16,2 0 0 15,0-2 17-15,1-2-17 16,1-1 0-16,3 2 0 16,-1 0 1-16,-7 2 2 0,0-4-3 15,-2 4 0 1,-6-5 6-16,2 2-6 16,0-5 0-16,-6 1 2 0,4-4 4 15,0-2-3 1,2-4-3-16,4 2-2 0,-4 0 1 15,4 0 1-15,2 0-9 16,-1 2 9-16,-1-8 2 16,2 0-2-16,-4 2-1 15,2-4 1-15,-4 4 0 16,-3-1 0-16,-6 4 0 16,-2 0-1-16,-7 0 1 15,-1 1 3-15,3-7-3 16,3-1 0-16,-1-2 3 15,3 0-3-15,-3 0-2 16,-1 2 1-16,-4-2 0 16,-1 4 0-16,-3-2-11 0,-4-1 0 15,-2 2 10-15,-2-4-6 16,-3 1 8-16,-1 0 10 16,-2-6-10-16,-1-2 6 15,5 6-6-15,-4-8 0 16,2 14-4-16,1-3 4 15,-4 3 0-15,2-2 0 16,4 2 0-16,-1 2 11 16,2 2-11-16,-1 4-5 15,0 4-4-15,-1-2 3 16,-1 2-1-16,1 6-14 16,-6 0 0-16,-5 0 9 15,-4 6-8-15,-6-6 13 16,0-2 7-16,2 2 0 0,0 0 0 15,4 4 0-15,4-2 0 16,-3 2 3-16,2 2-3 16,-6-2-6-16,1 0 6 15,-4 0 6-15,1 2-6 16,3 0 0-16,-3 0 0 16,1 2 6-16,-4-2-6 15,0 0-1-15,-2 4 1 16,0 0 0-16,-4-4 0 15,1 1 0-15,0 0 0 16,6 1 6-16,-1 2-6 16,2-2 0-16,2 2 1 15,1-2 0-15,3 2-1 0,-3 2-1 16,-2-2 1-16,-1 0 4 16,-5 2-4-1,1 2-9-15,2 0 9 0,-2 0 1 16,2-2-1-16,7 4 0 15,-2-2 0-15,1 4 3 16,1 0-3-16,-1 0-3 16,2-2 3-16,0 0 0 15,1 2 2-15,3 0-2 16,-6 0 0-16,0 4 6 16,-3 0-6-16,0 4-1 0,1 2 1 15,0-6 0 1,3 8 1-16,-5-4-1 0,3 6 0 15,4-4 12-15,-3 2-12 16,6 2-2-16,1-5 2 16,-5 1 2-16,8-4-1 15,1 0-1-15,-5-6 6 16,7 6 0-16,-4-2-6 16,-1 4-9-16,-4 8 9 15,-2-2 2-15,3 6-2 16,-5-2 0-16,8 0 0 15,1-2 2-15,-1 0-2 16,5-2-1-16,4-4 1 0,-3 0 1 16,3-2 0-1,-6 6-1-15,3 5 0 0,1-4 7 16,-1 4-7-16,-3 5-6 16,4-4 6-1,-1 4 2-15,-1 2-2 0,4-6 0 16,-3 0 0-16,5-4 4 15,2-2-4-15,-1-2-1 16,1 0-7-16,2 1 8 16,2-3 1-16,1 4-1 15,-3-3 0-15,2 4 6 16,-2-1-6-16,2 0-1 16,3 2 1-16,-1-4 0 0,0 0 0 15,0-4 0-15,1 0 0 16,0 0 9-16,-1-2-9 15,1 0-1-15,-3-2 1 16,0 2 4-16,2-4-4 16,3 4 0-16,-5-2 0 15,1 3 3-15,1-1-3 16,-1-5-1-16,1 5-3 16,0-4 3-16,0 1 1 15,3 3-1-15,0-7 1 16,4 5 11-16,-2-2-11 15,3 3-2-15,3-5 2 16,-1 0 8-16,3 2-2 16,3-4-6-16,-2 4 0 15,4-7 12-15,-2 0-12 0,0 1 0 16,-2 0 0-16,5-2 0 16,-6 0 10-16,5 0-10 15,-3 2 0-15,-4-4 6 16,1 2-6-1,-5-2-1-15,-3 0 1 0,-6 0 1 16,1 0 2-16,-3 0-3 16,0 2-41-16,0-2-25 15,-3-2-102-15,1-6-287 16,-31-32-817-16</inkml:trace>
  <inkml:trace contextRef="#ctx0" brushRef="#br0" timeOffset="169458.54">13176 2831 1757 0,'0'0'313'0,"-2"0"-181"0,0 0-88 0,0 8-11 0,-10 0 27 0,4 6 33 0,-3 8-54 16,-3 4-8-16,3 4 8 0,5 2-10 0,-2 7 8 0,6 1 16 0,2 0-29 0,0 4 19 0,4 0-20 0,4 0-11 0,7-4 3 0,3-6 6 0,7-6 3 0,3-3-11 0,8-7-1 0,6-11 32 0,6 1-28 0,-2-12-7 0,8 0 9 0,-4-1 2 0,-3-1 1 16,-2-5-21-16,-5 8 1 15,-6 0 11-15,-10 2-10 16,-4-2-4-16,-8 3 4 16,-6-1-1-16,-4 1 4 15,3 0-5-15,3 0-21 16,-4 0 6-16,6 1-47 0,-3-1-70 15,-1 0-54-15,-2-4-52 16,-2-7-113-16,-10-42-528 16</inkml:trace>
  <inkml:trace contextRef="#ctx0" brushRef="#br0" timeOffset="169798.33">13598 3064 1652 0,'2'0'328'0,"-2"0"-172"16,2 0-102-16,-2 0 14 0,5 4-22 15,1 4 34 1,7 2-16-16,9 8-5 0,7 2-7 16,-2 2-14-16,5 0 2 15,-3-2 13-15,-3 0-26 16,1-2-5-16,-7-2-8 15,0 0-5-15,-9 0-9 16,-4 4 0-16,-7 0 0 16,-3 7 15-16,-3 1-14 15,-3 2 5-15,-4 2-5 16,-3 0 0-16,3-2 15 16,-1-2-16-16,-1 0 0 15,3-10-12-15,4-2-5 0,-1-2-154 16,-1-10-192-16,4-20-643 15</inkml:trace>
  <inkml:trace contextRef="#ctx0" brushRef="#br0" timeOffset="170771.44">14395 2917 1587 0,'0'0'315'15,"-3"0"-141"-15,6-1-72 0,-3-2 44 0,0 3-4 0,0 0-46 0,0 0-24 0,2 3-37 0,-2-3 16 0,0 1-30 0,3 12-21 0,-1 5 51 0,0 15-1 0,0 16-17 0,-4 5-11 0,-2 8-21 0,-4 0 27 0,-2-1-28 16,1-10 1-16,-3-7 2 16,4-12-3-16,-5-7-1 0,3-7 1 15,-1-10-11-15,5-6 4 16,-6-4-1-16,6-4-17 15,-1-10 7-15,3-2-18 16,2-15-11-16,6 0-14 16,7-6 4-16,11 3 43 15,3 4-25-15,8 14 5 16,1 2 34-16,-1 10 0 16,0 4 0-16,-4-4-1 15,0 6 1-15,0-2 9 16,-2-2-9-16,-2-2-1 15,-6 0 1-15,2-6 0 16,-6-4 0-16,-3 2 7 0,-2-2-6 16,-3 2 24-16,-7 0-7 15,0 0 13-15,-2 0 17 16,2-1 18-16,-2 4 0 16,2 0-6-16,0 6-28 15,0 0 25 1,0 4-36-16,0 1-21 0,0 6-18 15,0 7 2-15,0 14 16 16,-3 7 9-16,3 10-9 16,0-2 32-16,3-4-32 15,-3-4 0-15,2-4 1 16,-4-2-1-16,-3-2-39 16,-1 1-198-16,-3 0-374 15,-15 5-709-15</inkml:trace>
  <inkml:trace contextRef="#ctx0" brushRef="#br0" timeOffset="171794.21">14791 3240 1738 0,'0'8'232'0,"0"6"-113"16,3 11-34-16,6 2 4 0,8 1 34 0,6 1-50 0,6-8-16 0,4-2-34 0,1-9-10 0,-1-6-4 0,0-6-8 0,-6-8-1 0,-4-4 0 0,-4-3 0 0,-7-5 13 0,-3 0-13 16,-7-2-14-16,-2 4 14 0,-2 6 15 0,-1 8 14 0,1 6-29 0,0 13-30 0,0 6 24 0,-5 24 7 0,2 17-1 0,-3 16 21 0,5 8-6 15,3 2 7-15,0-2-14 0,-2-13-8 0,-4-11 36 0,-3-10-19 0,-9-8-5 0,-7-14 6 16,-6-6-9-16,-2-10 7 15,-1-12-16-15,1-16 0 0,4-14-10 16,11-10 10-16,11-14-1 16,14-6-18-16,13-7-22 15,20-2-13-15,9-4-21 16,12 3 6-16,-1 6 33 16,0 4 5-16,-9 12 31 15,-6 3 12-15,-8 9 31 16,-10 2 46-16,-2 4-13 15,-10 8-13-15,-3 4 24 16,-6 8-40-16,-4 4-5 16,1 2 10-16,-6 0-1 0,1 8-12 15,0-2-39 1,0 6-16-16,-8 12 16 0,4 10 1 16,1 16 8-1,1 8 0-15,4 7-3 0,2 3 3 16,5-6-8-16,-3-4-1 15,6-6 20-15,-6-8-20 16,-2-9-1-16,0-9 0 16,-2-3 1-16,3-9 3 15,-3-3-3-15,0-3 0 16,0-4 10-16,0 0-4 16,-3-4 12-16,3-8-7 15,3-6-11-15,-3-10-2 16,4-13-32-16,-2-17-23 0,2-10 4 15,2-10-31 1,-2-1-6-16,0 6 6 16,3 4 23-16,-1 9 47 0,4 12-11 15,3 6-10-15,7 10 11 16,2 8-21-16,7 8-4 16,-2 8 14-16,-3 9 17 15,-3 12 11-15,-8 10-5 16,-5 12 12-16,-6 7 7 15,-2 4 1-15,-2-6 41 16,-2-4 14-16,0-8 0 16,-3-6 12-16,-5-5-33 15,-3-6-28-15,-1 1 20 0,-5-3-22 16,-2-5-12-16,1-7 0 16,4-5-75-1,2-8-63-15,12-4-171 0,6-6-34 16,36-36-450-16</inkml:trace>
  <inkml:trace contextRef="#ctx0" brushRef="#br0" timeOffset="172179.52">15583 3206 562 0,'10'2'891'16,"2"0"-587"-16,12 4-97 0,1-2-33 0,1 0-25 0,-1-2-35 0,0 0-5 0,2-4-55 0,-4-2-27 0,2 0 9 0,2-6-19 0,-7 2-11 0,-4 0-6 0,-5-4 6 16,-13 4-3-16,-7-2-3 0,-7 6 0 0,-4 2 5 0,-5 4 4 0,1 10-3 0,6 2-6 0,8 8 2 0,4 0 8 0,8 0-8 0,8 4 13 0,5-2-2 15,12-1-4-15,6-4 6 0,-1-2-15 0,5-12-42 0,0-5-127 0,52-40-507 0</inkml:trace>
  <inkml:trace contextRef="#ctx0" brushRef="#br0" timeOffset="174168.81">16476 3020 1309 0,'0'-3'465'16,"2"3"-306"-16,-2-1-58 16,2 1 2-16,-2 0 2 15,0 0 26-15,3 0-41 16,-3-2-35-16,0 2 32 15,0 0-25-15,0 0-13 0,0 0 13 16,0 2-13-16,-3-1-14 16,3 3-35-16,-2 7 12 15,0 9 1-15,-2 8 1 16,-1 6-5-16,-2 4-2 16,5-2 1-16,2-4-8 15,2-4 0-15,1-7 0 16,4-3 11-16,-3-11-11 15,2 1-3-15,3 0 3 16,3-5 7-16,3-2-6 16,3-5-1-16,5-4-5 15,-2-3 4-15,6-7 1 16,-2-7-14-16,2-3 5 16,0-6 8-16,-8 4-12 0,-1 0 4 15,-7 8 9-15,-4 4 0 16,-4 8 0-16,-3 6-1 15,0 0-11-15,-3 8 0 16,0 0-12-16,1 6 2 16,-2 8 22-16,0 6-2 15,4 0 2-15,0 0-1 16,6-2 1-16,1-2 1 16,2-8 8-16,0-2-7 15,1-6-2-15,2-2 31 16,-1-2-29-16,9-4 11 15,-2-4-4-15,2-2 12 0,-4-4 12 16,-3 0 12-16,0-6-22 16,-5-2 34-16,-6-4-44 15,0 0-11-15,-6 0 5 16,-8 2-5-16,-1 2-4 16,-8 6-4-16,-5 4-61 15,2 4-1-15,3 8-131 16,7 8-167-16,22 28-161 15</inkml:trace>
  <inkml:trace contextRef="#ctx0" brushRef="#br0" timeOffset="174846.98">17116 3025 1624 0,'0'-4'282'0,"0"4"-117"0,2-1-92 0,-2 1 88 0,0 0-4 15,0 0-19-15,-2 0-36 0,2 0-10 0,-2 1-29 0,-1-1-41 0,-10 11-13 0,-5 1 23 0,-6 12-31 0,-1 8 4 0,4 2-5 0,13 4 6 0,6-2-6 0,6 0 0 0,5-6-36 0,7-10 35 0,-3-8-26 0,5-4 8 0,-3-8 2 16,3-8-2-16,3-2 13 0,-6-10 5 0,-4 0 1 0,0-4 27 0,-6 0-15 0,-3-2-12 0,-4-2 1 0,-3 0 0 0,1 0-2 15,-8-2-19-15,8 10-24 16,2 2 37-16,2 4-46 16,2 8 7-16,2 2-28 15,1 1 19-15,6 2 38 16,-2-3 2-16,5 4 15 16,3 4 5-16,1-3-5 0,7 3-1 15,-1-1 1-15,5 4 25 16,6 4 8-16,0 0-15 15,-6 6 11-15,-4 1 38 16,-6 6-10-16,-1 2 2 16,-9 0-19-1,-5-2-19-15,-6-6-2 0,0-4-19 16,-5-4 0-16,2-4 17 16,1-6-10-16,-5-2 19 15,5-8 2-15,-1-4-5 16,5-8-16-16,7-6-7 15,4-4 0-15,5 0-10 0,3 2-29 16,10-2-83 0,10 10-136-16,0 8-251 0,66-7-555 15</inkml:trace>
  <inkml:trace contextRef="#ctx0" brushRef="#br0" timeOffset="175350">17887 2966 1190 0,'-10'11'379'0,"1"1"-175"0,-8 13-45 0,1 0-22 0,3 0 10 0,1-5-45 0,4-2-12 0,1-4-38 0,5 0-2 0,0-4-20 0,2 0-23 0,2-4 7 0,0-4-7 0,3-2-7 0,-1-6 62 0,7-2-13 0,7-6-29 15,0-6-19-15,8-4-1 0,-3-6 13 0,-1-9-13 0,-4-1-3 0,-5-3 3 0,-11-6 0 0,-6 3 1 16,-7 2 15-16,-3 2-5 16,-1 6 28-16,-1 1-17 0,3 8-11 15,4 4 5-15,2 12-14 16,5 3 23-16,-2 9-25 16,-1 13-23-16,-4 13 23 15,-2 19 15-15,5 16 11 16,6 10-4-16,8 5-11 15,10-4-6-15,7-6-5 16,-3-9-13-16,7-10-59 16,-5-10-167-16,28-4-438 15</inkml:trace>
  <inkml:trace contextRef="#ctx0" brushRef="#br0" timeOffset="179792.25">14727 2113 1001 0,'-13'0'534'0,"-3"2"-339"0,-13 6-65 0,-9 2-20 0,0 8 5 0,1 4-10 0,4 3-40 0,1 1-28 0,10 2-22 0,6 0 0 0,9 2-9 0,9-2 12 16,7 2 12-16,7-4-29 15,7-4 20-15,4 2-20 16,4-8 5-16,2-2-6 16,0-4 0-16,1-6-46 15,-7-4-134-15,2-2-107 16,21-18-481-16</inkml:trace>
  <inkml:trace contextRef="#ctx0" brushRef="#br0" timeOffset="180459.06">14970 2228 1109 0,'-2'0'499'0,"-1"0"-341"0,-1 0-53 0,-2 2-36 0,-2 2-5 0,-7 1 29 0,-3 9 45 0,-7 7-43 0,1 5-32 0,0 2-9 0,6 4-14 0,5-6-8 0,8-2-20 0,10-4-5 15,5-4 26-15,11 0-27 16,8-2 11-16,8-8-4 16,9-4 1-16,-2-10-4 15,-2-2-10-15,-7-8 6 16,-8-4 15-16,-4-2-13 0,-7 0-7 16,-10-2 15-1,-8 2 7-15,-8 0-14 0,-9 6-9 16,-12 2-50-16,-7 3-22 15,-5 9-63-15,5 3-51 16,9 2-124-16,19-1-704 16</inkml:trace>
  <inkml:trace contextRef="#ctx0" brushRef="#br0" timeOffset="181464.06">15391 2198 1554 0,'-9'4'363'0,"0"3"-135"0,-14 12-123 15,0 9-53-15,-2 4 14 16,7-2 9-16,7 0-36 15,11-4-18-15,4-2-9 16,9-6-11-16,1-8 23 16,1-2-13-16,10-10-5 15,2-8 30-15,2-4-36 0,0-12-1 16,0-6 1-16,-7-4 2 16,0-4 14-16,-6-4-16 15,-7-1 0 1,-5 4 5-16,-4-2 17 0,-4 9 8 15,-1 10 11-15,1 14-10 16,0 4 1-16,-1 6-32 16,-2 8-12-16,-2 12 11 15,-4 6 1-15,4 8-1 16,7 6 1-16,6 3 2 16,1-6 10-16,4-1-12 15,0-5 0-15,-5-7 7 16,-2-6-6-16,-2-4-2 15,-2-8-4-15,2-4-6 16,0 0 10-16,0-6-6 16,7-2-4-16,0-8-46 0,8-8-12 15,7-4-4-15,5-3 4 16,0 4 25 0,-3 3 32-16,-2 4 5 0,-5 7 7 15,-11 4 12-15,-4 3-11 16,-2 4 11-16,-4 1 5 15,-3 3-10-15,-7 2 11 16,-1 2-18-16,-7 0 1 16,6 2 22-16,3 1-9 15,2-4 1-15,7 4-8 16,1-1 1-16,8 1 14 0,8 2-22 16,3 3 12-1,10-2 15-15,1-4-19 16,4-4-7-16,-2-2-1 0,-7 0-28 15,5-4-54-15,-7-6-70 16,0 2-77-16,-4-4 29 16,-3-6 64-16,-4 0 64 15,-4-3 58-15,-5-1 14 16,2 4 89-16,-2 3 43 16,0 3-9-16,2 5 33 15,0 3-81-15,7 3-56 16,7 3 28-16,4 3 8 15,9 8 20-15,6 2-43 16,-2 2-19-16,1-1 31 16,-5-4-10-16,-11 0-7 0,-5-8-15 15,-6-2-11-15,-7-4 18 16,-5 0 7-16,3-4-1 16,0 2 23-16,-7-8 15 15,3 0-37-15,-1-10-26 16,2-8-6-16,8 0-9 15,8-4-68-15,9 2-41 16,4 3-49-16,9 7-142 16,57 7-66-16</inkml:trace>
  <inkml:trace contextRef="#ctx0" brushRef="#br0" timeOffset="182371.03">16362 2226 1440 0,'-6'0'485'0,"1"0"-281"0,-11 5-118 0,3 8-14 0,0-1-30 0,2 3-2 0,2 0-8 0,9-5-17 0,2-2-14 0,5-2 18 0,-1-4 7 0,4-2 47 15,3-6-16-15,3 2-24 0,-1-2-3 0,-1-8-15 0,1 3-8 0,-7-3-7 0,2 1 0 0,-6-1 14 0,-4 4-14 16,-2 2 0-16,0 5-1 0,-2 3-12 16,4 7 1-1,-3-6-15-15,3 6 2 0,0 0 24 16,3 6-20-16,3-4-5 15,3-2 5-15,7 0-3 16,-3-4 6-16,2-3 12 16,5-4 6-16,-1-6 24 15,-2-2-24-15,3-4 1 16,-1-3-1 0,-2 4 0-16,-1-2-31 0,-3 2-38 15,-2 2-22-15,-6 8 23 16,1-2-4-16,3 5-42 0,4 4-24 15,3 5 53 1,4-3 2-16,-2 1 32 0,-2 1 12 16,1-3 39-16,-5-6 0 15,-6 3 22-15,1-2 31 16,-7-2 35-16,0 2-4 16,-5-1-16-16,1-6-35 15,-5 7 39-15,-7 0-39 16,-6 4 13-16,-9 9 7 15,2 3-19-15,-5 5-10 16,5 6-24-16,10 3 0 16,5-2 19-16,10 2-19 15,6-4 0-15,10-8 0 16,3-2 10-16,1-6 15 16,10-8-14-16,3-4-11 0,0-6 20 15,0-4-19-15,0-6 5 16,-7-4 14-1,-1-5 25-15,-4-4 18 0,-6-7-15 16,-4-3-8-16,-3-1 20 16,-4 6-36-16,0 2 26 15,-4 6 1-15,0 8-17 16,-1 8-1-16,2 8-27 16,3 6-6-16,0 4 0 15,-2 10-49-15,0 10 37 16,-2 10 12-16,2 8 9 0,4 4 3 15,4 4-12 1,1-1 0-16,4-3-4 0,-4-4 4 16,-1-14-47-1,-1-4-89-15,-3-8-89 0,-2-12-143 16,0-34-285-16</inkml:trace>
  <inkml:trace contextRef="#ctx0" brushRef="#br0" timeOffset="182756.7">16757 2079 1734 0,'14'-4'501'0,"-1"-4"-317"16,18 0-61-16,11 4-4 0,5 2-34 0,1 2-14 0,10 4-67 0,10 0-4 0,1 2-168 0,69 6-579 0</inkml:trace>
  <inkml:trace contextRef="#ctx0" brushRef="#br0" timeOffset="188711.81">6769 15270 280 0,'-3'-2'1481'15,"1"0"-1220"-15,-3-1-170 16,5 2-65-16,0 1 19 15,0 0 45-15,0 0 1 16,0 1-19-16,0-2 12 16,3 1 0-16,-6 0-6 15,6-4-18-15,-1 4 18 16,-2 0-30-16,5 0-21 16,1 0-20-16,3 0-6 15,9-4 18-15,13 2-19 16,11 0 0-16,10-3 7 15,6 4-7-15,-5-9 0 16,-6 6 0-16,-7 0-10 0,-11 0-14 16,-13 4-73-16,-10 0-46 15,-10 4-40-15,-10 2 15 16,-19 10-12-16,-14 2-7 16,-11 0 97-16,-4 0 90 15,4-4 13-15,4-6 62 16,12-2 35-16,13-4 19 15,9 4-12-15,11-6 30 16,9-6-36-16,4 4-24 16,8-2-44-16,10-2-26 15,5-8 35-15,6 6-1 16,2 0-4-16,-1 2-13 16,-5 2-14-16,-5 4 31 15,-5 0-33-15,-9-4-11 16,-1 4 5-16,-6 4-12 0,2-4-21 15,-3 0-58-15,2 4-92 16,7 0-81-16,3 0-216 16,38-16-521-16</inkml:trace>
  <inkml:trace contextRef="#ctx0" brushRef="#br0" timeOffset="189747.7">9023 15173 1153 0,'0'-1'515'0,"0"1"-394"0,0 0-53 0,0 0-38 0,0 0 27 0,0 0 18 0,0 0 13 0,0 0-10 0,0 0 17 0,0 0-31 0,0 0 20 0,0 0-9 16,0 0-4-16,0 0 4 16,0 0-23-16,0 0-10 15,0 0 17-15,0 0-29 16,0 0-18-16,9 0-11 16,-3 0 13-16,4 0 11 0,5 1-11 15,1-1-5-15,-1 0 27 16,8-1-20-16,-1 1 1 15,5-3-11-15,2-1-5 16,5 2 9-16,-9 2-10 16,2-4-21-16,-6 4-30 15,-11 4-111-15,-7-4-93 16,-12 6-219-16,-56 29 166 16</inkml:trace>
  <inkml:trace contextRef="#ctx0" brushRef="#br0" timeOffset="190098.47">8952 15308 295 0,'2'-2'1518'0,"1"0"-1200"15,3 0-191-15,14-6-88 16,4-2 15-16,10 6 56 16,2 0-34-16,2 0-37 15,-1 2 2-15,1 0-10 16,-7 0 28-16,0 2-33 15,-6 2-25-15,-9 0 0 16,-7 0-1-16,-5-2-53 16,-4 4 1-16,-2-4-8 15,2 0 7-15,-5 0 25 16,3 4 28-16,0-4 9 16,-2 0-2-16,0 0 10 0,-2 0 34 15,4 0-18-15,2-4 6 16,2 4-30-16,6 0 4 15,0 0-26-15,10 0-1 16,2-4-95-16,9 2-116 16,23-6-300-16</inkml:trace>
  <inkml:trace contextRef="#ctx0" brushRef="#br0" timeOffset="191893.84">12857 14678 1164 0,'-2'0'460'16,"2"0"-331"-16,0 0 0 0,0-2-39 0,0 2 8 0,0 0 29 0,0-2-53 0,0 2-16 0,2 0-7 0,-2 0 0 0,0 0 26 0,3-2-26 15,-3 2-27-15,2 0 15 0,1 0-3 16,5-4-11-16,7-4-25 16,10 2 11-16,6-6-1 15,14 2-10-15,13 0 0 16,11-2 14 0,11-6-7-16,9 2 35 0,12 0-16 15,-3 0 4-15,-2 6 16 16,-1 2-22-16,-8-2-7 15,-11 6-4-15,-4 0-11 16,-8 2-1-16,-11 0-1 16,-6 0 8-16,-9-2 10 0,-11 4-11 15,-7 0-5 1,-9 0-1-16,-7 4 13 0,-4-4 5 16,0 0-1-16,-2 2 0 15,0-2 35-15,2 0-47 16,2 0 4-16,-2 0-1 15,0 0 2-15,0 0-11 16,0 0-9-16,0 0 9 16,0 0 1-16,-2 0-1 15,2 0-100-15,-2 0-52 16,-3 2-65-16,-5 0-92 16,-9 2-227-16,-32-14-918 15</inkml:trace>
  <inkml:trace contextRef="#ctx0" brushRef="#br0" timeOffset="192278">14072 14414 1356 0,'-2'-6'499'0,"2"2"-299"0,0 0 19 0,0 1-66 0,0 1-29 0,0 2-5 0,2 0-53 0,-2 0-27 0,2 0 21 0,0 0-32 0,3 0-11 0,3-4-2 0,11 4 1 15,1-1 4-15,11 1-8 16,5-3-6-16,-1 6 25 0,1-2-25 16,-7 3-5-1,-3 1 8-15,-7 3 2 16,-4-2-6-16,-9 3-5 16,-4 4-5-16,-2 1 5 15,-4 4 15-15,-4 4-3 0,-5 4 20 16,-4-4-8-16,-3 4-3 15,5-6-21-15,-1-2 1 16,-3-2 20 0,2 0-21-16,-2 0-6 0,5-6 6 15,3 4 0-15,2-8-10 16,2 0-70-16,5 0-47 16,2-6-23-16,4-2-122 15,28-32-276-15</inkml:trace>
  <inkml:trace contextRef="#ctx0" brushRef="#br0" timeOffset="192812.59">14108 14327 1470 0,'0'-4'322'0,"0"2"-164"0,-3-4 5 0,6-4-65 0,-3 6 10 0,-3 2-14 0,6 2-20 0,-6 0-34 0,6 0 2 0,-3 0 24 0,0 0-3 0,-3 2 2 0,6 0-19 16,-6 0-22-16,3 8 8 15,0-2 8-15,-2 8-2 0,4 6 1 16,1 3-23-16,1 3-10 16,0 2-6-16,1 2-5 15,0-4-21 1,-3 2-82-16,0-10-69 0,-4-4-57 15,-5-2-108-15,-22 0-279 16</inkml:trace>
  <inkml:trace contextRef="#ctx0" brushRef="#br0" timeOffset="194746.99">14970 14297 1379 0,'0'0'379'0,"0"0"-217"0,0 0-90 0,0 2-52 0,-2 4-13 0,-1 6 98 0,-1 3-10 0,2 3-32 16,2 1-8-16,4-2-1 0,1-3-1 0,3-5 8 0,2 0-26 0,-4-5-1 16,1-3-22-16,-1 2-6 15,1-6 26-15,5-1-11 16,0-1-6-16,2-8-5 15,-1 3-10-15,6-4 7 0,-2-4-7 16,5-2-5-16,-1 0 4 16,-2 2-8-16,2 4 0 15,-1 6 3 1,-7 4-20-16,-2 8 25 0,-2 4-13 16,0 6 2-16,-3 8 12 15,1 6 22-15,0-2-8 16,-2 5-7-16,-1-7-6 15,0-8 25-15,3-2-26 16,-5-8 0-16,0-2 9 16,0-4 48-16,1-6 9 15,6-5-1-15,2-4-59 16,7-7 25-16,1-1-29 16,2-4-2-16,-1 0-6 15,2 3 6-15,-4 6-1 0,-2 8 1 16,-1 2-16-16,-2 8 10 15,1 8-8-15,1 2-2 16,3 6 16-16,1 1 1 16,-6 1-1-16,0 1-39 15,-2-2-99-15,-9-6-97 16,-35 10-266-16</inkml:trace>
  <inkml:trace contextRef="#ctx0" brushRef="#br0" timeOffset="194951.27">14997 14102 2025 0,'4'0'372'0,"7"5"-288"0,11 3-84 0,5 8-97 0,11 6-137 0,65 34-354 0</inkml:trace>
  <inkml:trace contextRef="#ctx0" brushRef="#br0" timeOffset="195315.51">15868 14183 2215 0,'2'0'448'0,"-2"0"-376"15,4 2-72-15,1 2-7 16,0 6 7-16,1-2 48 16,7 8-5-16,5 0-35 15,3 2-2-15,6 0 13 16,-4 0-19-16,0 4-1 15,-5-5 0-15,-11 2 0 16,-3-1 1-16,-13 3 0 0,0-2 0 16,-9-2 15-16,-8-2-15 15,-6-1-28-15,-5-5-7 16,1-5-10-16,-5-4-7 16,10-2-5-16,6-5 1 15,13-2-7-15,7-4-67 16,7-5-107-16,11-6 10 15,12 2-49-15,58-32-433 16</inkml:trace>
  <inkml:trace contextRef="#ctx0" brushRef="#br0" timeOffset="195453.84">15997 14315 1270 0,'7'0'348'0,"-5"2"-111"0,7 2-72 0,-1 2 6 0,6 4-21 0,-1-4-46 0,3 2-29 0,-3 2-48 0,3-2-27 0,-5 0-59 0,-2-2-264 0,5-12-424 0</inkml:trace>
  <inkml:trace contextRef="#ctx0" brushRef="#br0" timeOffset="195629.42">16064 14033 1991 0,'0'0'377'0,"0"6"-377"15,2 7-176-15,1 4-67 16,23 37-289-16</inkml:trace>
  <inkml:trace contextRef="#ctx0" brushRef="#br0" timeOffset="195880.4">16395 14193 1874 0,'0'0'504'0,"0"0"-355"15,3 2-121-15,-3 4-19 0,0 4 57 16,3 6 0-16,-3 4-21 16,0-2-37-16,0-2-1 15,0 0-14-15,0-2-16 16,0-6-98-16,-3-4-130 16,-17 0-213-16</inkml:trace>
  <inkml:trace contextRef="#ctx0" brushRef="#br0" timeOffset="197365.94">16596 14097 1003 0,'-2'-4'787'0,"2"4"-569"0,-6 0-7 0,1 4-107 0,-6 1-40 0,-4 4-11 0,-8 3 13 0,5 0-41 0,5 2-2 0,4-2-23 0,9 0 1 0,2-4-1 0,7 0-1 16,2 2-22-16,1-8 16 16,1-2-2-16,5-2 9 15,-5-2 1-15,1-2 17 16,-4 4-1-16,-3 0 5 16,-1 6-7-16,4 14 11 15,3 14-11-15,3 12 7 16,-3 18 8-16,-2 7-4 15,1 3-10-15,-6 0-16 16,-4-4 1-16,-8-12-6 0,-6-12 5 16,-7-13-4-16,-6-13 4 15,-2-14 10-15,-4-11 11 16,10-13-13-16,6-12-8 16,11-12 15-16,13-6-15 15,7-6-10-15,5-6-10 16,4-1-19-16,2 4 14 15,0-2 7-15,2 7 18 16,-5 8 25-16,-2 10-5 16,-8 8 46-16,-8 8 22 15,-3 10-26-15,-6 6-17 16,3 2-27-16,-2 2-18 16,2 4 0-16,-4 4-6 0,0 8 5 15,-2 10 1-15,4 2 5 16,2 4 5-16,2-10-10 15,6 4 0-15,-4-10 10 16,3 0-9-16,1-8 0 16,0 2-1-16,-2-10 6 15,7 0 12-15,5-5-13 16,0-2-4-16,6-1 21 16,-3-4-21-16,1 4-2 15,-2 2-8-15,2-2-4 16,-5 6 2-16,2 0-34 15,1 2-16-15,-1 0-11 0,4-4-14 16,-3 0 14 0,0-6 32-16,-4 0 35 0,-3-6 5 15,-4 0 21 1,-4-8-4-16,-1-2 31 0,-4-2-20 16,-2-4-2-16,0 2-10 15,-5 3-14-15,0 4 11 16,-4 5-1-16,5 1-12 15,-1 12 22-15,4 0-5 16,1 5-17-16,2 6-20 16,-5 8 20-16,3 11-12 15,2 7 12-15,0 9 0 16,5 6 8-16,2 3-7 16,0-8 0-16,1-4-1 15,1-14-11-15,0-6 10 16,-2-10-11-16,-3 0 6 15,3-13 5-15,1-4 1 0,4-7-1 16,1-2-1-16,1-10 2 16,-1 2-1-16,1 2-8 15,1 0-43-15,1 2 25 16,-3 10-17-16,0 4 23 16,-1 4 6-16,-4 4-3 15,-1 8 12-15,2 2 6 16,-2 2 0-16,-3 4 40 0,3 2-11 15,-1 4-8-15,-4-2-2 16,1 0-19-16,0-4 0 16,-9 0-25-16,-7 0-188 15,-51 1-262-15</inkml:trace>
  <inkml:trace contextRef="#ctx0" brushRef="#br0" timeOffset="197547.72">17118 14080 1844 0,'27'-3'520'0,"2"-3"-346"0,33 1-57 0,5 1-45 0,4 4-37 0,0 4-35 0,-9 5-192 0,21 3-1201 0</inkml:trace>
  <inkml:trace contextRef="#ctx0" brushRef="#br0" timeOffset="205965.33">6296 15364 1396 0,'0'0'308'0,"-3"0"-152"0,3 0-81 16,0 0-18-16,0 0 28 15,0 0-5-15,0 0-60 16,0 0-19-16,0 0 23 16,0 0 14-16,3 0 28 15,-3 0-11-15,0 0 10 16,-3 0 5-16,3 0-29 16,0 0-14-16,0 0 4 15,0 0-19-15,0 0-4 16,0 0-3-16,0 0-4 0,10 0 4 15,-6 0-5-15,1 0 0 16,-1 2 8 0,2 2-8-16,4 0 1 0,-1 0 5 15,6-4-5-15,-1 4 24 16,3 0-8-16,3-2-16 16,-1-2 20-16,2 2-12 15,0-2-2-15,1 0-7 16,0 0 1-1,5-2 8-15,-5 2-9 0,-4-2-7 16,-3 2 7-16,-1 0 1 16,-1 0 0-16,-2 0-1 15,3 0 0-15,-3-2 7 16,5 0-7-16,1-2-7 16,-1 0 7-16,4 0 1 15,0 2-1-15,-2 0 0 0,0-2 1 16,0 2 10-16,-3-2-11 15,1 0-8-15,-1-2 8 16,5 2 7-16,-1 0-7 16,4-4-1-16,2 4 1 15,4-2-4-15,2-2 4 16,-4 0-2-16,4 2 1 16,-4 2 1-16,-4-2-1 15,1 2 0-15,-6 0 1 16,2 0 4-16,0-4-4 15,0-2 0-15,0 4 0 16,0-1 0-16,2 2-1 16,5-5 0-16,-2 2 1 15,4-2-9-15,-1 2 8 16,-1-6-14-16,4 6 1 0,-4-5 13 16,-2 3 0-16,-3-2 0 15,-7 2 1-15,3 5 0 16,-2-4 0-16,0-1-14 15,1 2 13-15,1-6-9 16,3 2-4-16,-4-2-2 16,5-2-10-16,-1-4 25 15,0-2-7-15,0-4-19 16,1 0 14-16,-7 2 13 16,1 2 0-16,-5 4 0 15,-2 2 0-15,-2 6 23 16,-2-4-17-16,-1 4 2 0,-2-2 13 15,2-5-2-15,-1-1-5 16,1-6-7-16,-4 2-6 16,2-6 17-16,-2-2-17 15,2-4-1-15,0-4-9 16,-2 2 8-16,-2-6 1 16,-6 0-20-16,-3-1 20 15,-1 2 2-15,1 0 4 16,-4-3-6-16,-1 6 1 15,5 0 6-15,-5 2 20 0,5 2-27 16,3 2 0-16,-4 2 36 16,-1-2-36-16,1 4-1 15,2-3-4-15,-9-1 5 16,6 5 0-16,-5-2-10 16,1 5-8-16,1 0 17 15,-2 0-16-15,2 4 7 16,1 2-1-16,-5 4 11 15,3 2 18-15,-6-2-18 16,5 0 7-16,-2 6 7 16,4-4-14-16,-4 4 0 15,5 2 1-15,-3-4-1 16,-2 2 0-16,0-2-3 16,-3-2-8-16,-4 4 4 15,-4-1 5-15,-4 4-11 0,-5 0 2 16,-2 1 11-16,-3 3 0 15,3-3-5 1,-3-5 5-16,1 1 15 0,1 3-15 16,1-4 0-16,4 5 0 15,-2 3 6-15,-1 1 5 16,0 1-11-16,-7 3 0 16,2 6 1-16,-8-2-1 15,1 5 0-15,2-5 1 16,2 0 0-16,7-2 0 15,4 4-1-15,-1-2 8 16,-1 4-2-16,-1-2 0 16,-2 2 6-16,-2-2 7 15,2-2-5-15,2 6 10 0,-4 0-14 16,-4 4-10-16,-3 0 14 16,-6 6-14-16,-1-2 0 15,3 2 0 1,3-2 0-16,5 1 6 0,6 0 3 15,0 5 0-15,-1 8 4 16,1 4-11-16,0 9 8 16,2 7 2-16,6 6-11 15,3 16 14-15,2 6-15 16,8 7 0-16,0 5 3 16,7-6-3-16,10-10 0 15,8-12-8-15,10-11 8 16,7-1 8-16,-2-8-8 15,8-2-7-15,4 0 7 0,7 0 6 16,7-6-6 0,3 1 0-16,6-11 0 15,2-8 14-15,0-2-14 0,4-12 0 16,-3-4 3-16,3-4 6 16,-4-4-8-16,-7 0-1 15,-4 0 1-15,-7 4 6 16,-7-4-7-16,-9 2-15 15,1-1 0-15,-7 3-42 16,-1 0-64-16,1 3-46 16,1 1-121-16,54 10-81 15</inkml:trace>
  <inkml:trace contextRef="#ctx0" brushRef="#br0" timeOffset="208580.15">15015 14748 838 0,'-3'0'457'0,"1"0"-322"0,-3 0-12 0,3 0-48 0,-2 0-36 0,0 0 44 16,-1 0-17-16,3 0-17 0,0 0 32 0,-3 0-34 0,5 0 28 0,0 0-11 15,-3 0 7-15,3 0 26 16,0 0-16-16,0 0-10 15,0 0-11-15,3 0-14 16,2 0 7-16,-3 0-11 16,2 0-24-16,7-4 12 15,14 4-2-15,4 0 10 0,15-1-14 16,5-2-23-16,5-3 19 16,-3 4-20-16,0 0 0 15,-7-2-1-15,-7 4 1 16,-6-4-16-16,-16 4-67 15,-8 4-83-15,-7-4-14 16,-9 0-98-16,-53 18-222 16</inkml:trace>
  <inkml:trace contextRef="#ctx0" brushRef="#br0" timeOffset="209045.25">14957 14879 929 0,'0'0'650'0,"0"0"-500"0,0-2-32 0,2 2-41 0,0 0-23 0,5 0 85 0,3-2-5 0,11 2-31 0,4-2-35 15,4-1 31-15,4 2-15 0,0 1-20 16,7 0-25-1,1-4 5-15,1 0-28 16,-2 2-1-16,-9-2-7 0,-2 1-4 16,-13 3-4-16,-5 0 0 15,-7-1-4-15,-6 2-10 16,2-1 14-16,-2 3-30 16,0-3-36-16,-3 0-28 15,3 0-44-15,0 0-84 16,-6 6-38-16,-4-2-251 15</inkml:trace>
  <inkml:trace contextRef="#ctx0" brushRef="#br0" timeOffset="213428.19">14266 15865 710 0,'0'4'119'0,"0"-4"-119"0,-5 0 1 0,5 0 2 0,-2 0 27 0,0 0-30 0,-2 0-65 0,-3 0 22 0,-2 4 43 0,2-4 13 0,-4 0 121 16,2 2-23-16,2 0 52 16,-1-2-62-16,-1 2-62 15,-1 6-39-15,2-4-3 16,-1 0-173-16,-24 14-97 15</inkml:trace>
  <inkml:trace contextRef="#ctx0" brushRef="#br0" timeOffset="213726.04">14121 16044 91 0,'13'0'709'0,"6"-6"-491"15,14 2-11-15,0 0-36 0,5-4-66 16,2 8-51-1,1-4-42-15,1 4-12 0,-1-5-1 16,9 0-89 0,4-5-29-16,1-2-62 0,83-24-52 15</inkml:trace>
  <inkml:trace contextRef="#ctx0" brushRef="#br0" timeOffset="-214282.02">15293 15454 1480 0,'-3'-4'363'0,"1"4"-201"0,0-2-6 0,0 0-51 0,2 2 48 0,0-2-36 0,0 2-40 0,0 0-2 0,2-2-12 0,-2 2 6 0,0 0-24 15,0 0-14-15,0 0 38 16,0 2-24-16,0-2-9 15,0 4-12-15,-4 6-10 0,-5 12 5 16,-2 6-5-16,-5 11-1 16,-4 7 13-16,9-2-25 15,0-2 1-15,4-2-2 16,0-6 0-16,3-8 5 16,0-2-5-1,1-6-31-15,1-6 20 0,0-2-29 16,2-6 2-16,0 0 10 15,-2-4 23-15,2 0-2 16,0 0 5-16,0 0-7 16,0-4 2-16,0-6-35 15,-2-6-33-15,2-8 15 16,2-6 18-16,4-10 28 16,3-6-11-16,5-2-11 15,-1-1 21-15,5 3 3 0,-1-2 12 16,0 8 0-1,-2 8 10-15,-4 6 20 0,-2 8-12 16,0 4-7-16,-3 4 31 16,2 6-18-16,-6 2-3 15,0 6-21-15,2 4 12 16,3 10 60-16,1 8-32 16,4 10-14-16,3-4 4 15,-1 7-24-15,1-6-6 16,3-3 0-16,-5-2 0 15,3-7 0-15,-5-3-44 16,-4-8-104-16,-3-2-103 16,-4-2-276-16,-22-4-567 0</inkml:trace>
  <inkml:trace contextRef="#ctx0" brushRef="#br0" timeOffset="-214048.15">15319 15561 2011 0,'10'-4'349'0,"-1"8"-190"0,7-4-93 0,7 1-4 0,2 3 20 0,0 0-28 0,-1 1-34 0,-4-1-3 0,2-8-17 0,-1 4-18 0,-4-5-162 15,1 0-199-15,5-22-593 16</inkml:trace>
  <inkml:trace contextRef="#ctx0" brushRef="#br0" timeOffset="-213711.69">15884 15374 1853 0,'0'0'629'0,"0"0"-469"0,0 4-89 0,2-4-22 16,0 6-14-16,0 6 58 15,2 6 3-15,1 4-27 16,-1 4-26-16,-2 2-14 16,4-2-28-16,-4 1 36 15,2 0-37-15,0-4-5 16,-6-5-1-16,-4-2 6 16,1-5-85-16,-4 2-74 15,-4-3-125-15,-8-2-225 16,-32-4-71-16</inkml:trace>
  <inkml:trace contextRef="#ctx0" brushRef="#br0" timeOffset="-213420.48">15732 15338 1368 0,'0'-6'602'15,"2"6"-431"-15,7-2-45 0,5 2-19 16,1-2 25 0,3 2-5-16,-1 2-34 0,4-2-30 15,6 0-54-15,-1 2-9 16,1-2-67-16,-5 6-158 15,-4-6-262-15,-14 4-463 16</inkml:trace>
  <inkml:trace contextRef="#ctx0" brushRef="#br0" timeOffset="-213181.87">15692 15677 1731 0,'0'2'310'0,"5"0"-112"15,3 4-49 1,1 2 4-16,5-2-38 0,1-2-26 16,5 0 5-16,3 0-28 15,6-4-7-15,4 0-32 16,3-4-22-16,-1 4-5 15,-2-6-128-15,1 2-187 16,24-12-331-16</inkml:trace>
  <inkml:trace contextRef="#ctx0" brushRef="#br0" timeOffset="-211680.37">15124 16084 1144 0,'0'0'595'15,"0"0"-425"-15,0 0-5 0,2 0-53 0,0 0-38 0,2 0 4 0,0 0 4 0,6 4 11 0,7 2-30 0,2 2-16 0,7 0 35 0,6-4-29 16,1 2-2-16,5-2 15 15,1 0-18-15,9 0-2 16,1-4-16-16,4 0-13 16,5 0 19-1,4-4-15-15,1 0-14 0,1 0 7 16,-1-6-5-16,1 2-2 16,-2-6-7-16,-1-4 1 15,1 2 12-15,-4-4-13 16,0-6-1-16,0-9 1 0,-4 3 6 15,2-4-6 1,-8 0 0-16,-1-4 1 0,-5 4 5 16,-4-4-6-16,-5 4-2 15,-8 0 2-15,-5 6 6 16,-7-6-6 0,-1 5 0-16,-3-1 0 0,-3 0-18 15,-1-4 18-15,-1 0-27 16,-6 6 3-16,0-6 2 15,-9 2-10-15,0 6 16 16,-5-2-5-16,-4 3 21 16,-4 4-13-16,-5 1 4 15,-2 4 8-15,-5 0-17 16,2 1-8-16,-2 6-23 16,-1-2-14-16,-3 1 40 0,-3-2-2 15,-1 4 4 1,-3 2-3-16,-2-2 4 0,-2 6-1 15,2-4 9-15,0 0 12 16,1 2-3-16,4 2 4 16,0 0-1-16,3 0 0 15,4-2 10-15,-1 2-9 16,0 0-2-16,-2 2 2 16,-2 2 11-16,0 0-12 15,-6 0 1-15,4 0 8 16,-5 0 4-16,2 2 1 15,3-2 13-15,2 2-14 0,3 4 41 16,1-2-36 0,5 4-12-16,-3 4 5 0,5 4-4 15,2 2 2-15,0 4-9 16,4-4 0-16,-1 4 10 16,2 5-9-16,-5 9 5 15,0-4 0-15,2 8 14 16,0 0-5-16,2 4-14 15,3 10 0-15,0-2 32 16,4 0-22-16,5-4-11 16,3-3 0-16,10-5 0 15,6-8 27-15,2 0-21 16,1 2-6-16,3-6 16 16,-4 2-10-16,5-4-6 15,-3-4 0-15,1 1 1 0,2 0-1 16,5-5-6-1,-1 0 6-15,10-1 6 0,4 1-4 16,-2-4 7-16,10-6-2 16,-4 2-6-16,1-2 12 15,-3-6-13-15,-2 0 0 16,1-2 5-16,-3 0-4 16,-5-2-1-16,0 2 1 15,-6-2 0-15,1 2 8 16,-4 0-9-16,1-4 0 15,-5 4 1-15,-3-4 0 16,2 0 6-16,1 4-7 16,-5-4 1-16,0 2 14 0,2-2-15 15,-4 4 0 1,1 0 5-16,-1 0-5 16,-4 0-2-16,2 0-8 15,-2 0 10-15,0 0-8 0,0 0-2 16,0 0-64-1,0 0-49-15,0-4-159 0,-2-14-395 16</inkml:trace>
  <inkml:trace contextRef="#ctx0" brushRef="#br0" timeOffset="-206450.52">20524 15007 1750 0,'-2'-4'450'0,"2"4"-350"0,-2 0-56 0,2 0-26 0,2 4 27 0,-2-4 22 0,0 0 19 0,0 0-58 0,2-4 4 0,-2 4 13 15,0 4 13-15,0-4-17 16,-2 4-13-16,-2 12-4 16,-7 8 54-16,-5 14-16 15,-8 14-17-15,-1 7-14 16,3-1-20-16,1 4-5 15,6-8-6-15,4-10 0 16,4-4-8-16,3-16 8 16,4-4-16-16,-5-10-4 15,5-2 10-15,-2-8-2 16,2 2 10-16,-2-4-24 0,2 2 25 16,-2 0-4-16,2-8-7 15,-4-10-24-15,-1-4-6 16,5-10-6-16,5-8 8 15,3-10 5-15,10-8 17 16,0-7-16-16,6 1 8 16,1 6 26-16,4 4 0 15,-5 6 7-15,-2 12-7 16,-1 6 2-16,-10 12 20 16,-3 8-13-16,0 0 2 15,-4 8 4-15,-2 2-15 0,7 4 1 16,-3 6 2-1,4 6 7-15,1 6 55 0,-1 4-26 16,0 6 6-16,-1 4-12 16,-3-4-3-16,6 2-11 15,-1-2-19-15,-1-1 6 16,0-3 8-16,-3-6-14 16,-1-8-48-1,-2 0-52-15,-2-2-103 0,-4-4-269 16,-31 6-81-16</inkml:trace>
  <inkml:trace contextRef="#ctx0" brushRef="#br0" timeOffset="-206221.58">20449 15266 1713 0,'2'-3'559'0,"-2"3"-372"0,4-1-101 0,5-3-47 0,5 4 46 0,8-4-7 0,-2 4-19 0,4-2-2 16,1 0-57-16,2 2-8 16,2-2-121-16,-4-2-238 15,37-28-570-15</inkml:trace>
  <inkml:trace contextRef="#ctx0" brushRef="#br0" timeOffset="-205605.07">21106 14957 1587 0,'2'-6'366'15,"3"4"-130"-15,-1-8-91 0,-1 4-31 16,3 0 23 0,-6 6-10-16,0-4-20 0,0 4-58 15,0 0-25-15,0 0 32 16,-2 0-23-16,2 0 0 15,-4 0-3-15,4 0-24 16,-5 0 27-16,-4 4-33 16,-4 0 7-16,-8 6 5 15,-6 8-10-15,-6 8-1 16,2 10 7-16,4 8-7 16,8 6 6-16,5 0-7 15,9 7 0-15,8-9 15 16,1-2-13-16,6-14-2 15,0-6 0-15,3-8-1 16,-3-6-5-16,-2-2 6 0,1-10 0 16,1 4 9-1,1-8 10-15,-1-6-18 0,4-2 1 16,1-2 8-16,-1-4-5 16,-1 0-5-16,-1 2-15 15,-6 6 15-15,-1-2 5 16,-3 10-5-16,-2 2-8 15,2 0-11-15,-2 6 17 16,-2 10-2-16,2 2 4 16,0 10 30-16,0 2-30 15,2 0 0-15,0-2-2 16,-2-6-61-16,0-8-90 0,-2-4-228 16,0-7-279-1</inkml:trace>
  <inkml:trace contextRef="#ctx0" brushRef="#br0" timeOffset="-205248.92">21411 14995 1391 0,'0'-2'919'0,"0"2"-686"0,0 0-79 0,0 0-100 0,0 4-39 0,-2 6 27 0,-2 4 29 0,-3 12-8 0,1 2-27 0,-2 2-11 0,4 2 25 15,-3 3-38-15,3-7-12 16,2-2 0-16,0-4 6 16,-3-4-6-16,0-4-57 15,-1-2-109-15,-5-2-197 16,-39-6-320-16</inkml:trace>
  <inkml:trace contextRef="#ctx0" brushRef="#br0" timeOffset="-204999.73">21286 14995 1512 0,'0'-2'509'0,"7"0"-305"16,-2 0-22-16,2 2-65 15,3-4-2-15,4 4-13 16,6-4-18-16,2 4-33 0,3 0-28 16,4-2-23-16,-5 2 0 15,3-6-63-15,-5 2-246 16,11-2-355 0</inkml:trace>
  <inkml:trace contextRef="#ctx0" brushRef="#br0" timeOffset="-204712.97">21211 15368 1587 0,'4'2'290'0,"5"2"-47"16,5 4-80-16,7-4 16 0,2 0-25 15,6-4-37-15,6 0-28 16,3-6-44-16,5-4-20 16,-5 4 19-16,2-6-38 15,-7 4-6-15,-4 2-1 16,-4 2-27-16,-9-6-83 16,-10 8-161-16,-10-16-349 15</inkml:trace>
  <inkml:trace contextRef="#ctx0" brushRef="#br0" timeOffset="-203666.76">20592 15759 1375 0,'-2'-2'326'0,"-2"2"-184"0,2 0-86 0,0 2-7 0,2-2 64 0,0 2 25 0,0 4-18 0,2-6-2 0,0 0-22 0,4 0 0 16,0 4 3-16,5 0-45 0,7 0 11 16,2 10-26-16,14-8-14 15,8 2 13-15,14-4-8 16,13-4 12-16,8 0-29 15,6-4-7-15,2-6 20 16,-6 2-8-16,2-4-18 16,-5-4 5-16,-3 4-4 15,1-6 27-15,-2-4-28 16,-4 4 1-16,-1-8 20 16,-2-1-20-16,-3 0-1 15,-6-14 0-15,-5-3-22 16,-4-2 21-16,-8-4-15 15,-6 6 9-15,-8 4 7 0,-6 2 0 16,-8 6 1-16,-2-8-1 16,-7 8-3-16,-6-9-12 15,-10 3 13-15,-1 0-11 16,-5-6-4-16,-1 8-5 16,-6-8 4-16,4 4 4 15,-6 8-2-15,0 2 5 16,-1-1 11-16,-7 8-13 15,-8-4 5-15,-9 4 8 16,-6 0-13-16,-7 5-5 16,-4 2 18-16,-7 6-12 15,-4 2 12-15,-5 12-10 16,-2 6 10-16,-3 6 6 0,-1 4 0 16,-3 9-12-16,-2 4 13 15,-7 10 8 1,5 7-15-16,2-4-13 15,9 2 12-15,10-2 1 0,13 0 1 16,10 0-1-16,7-2 1 16,6 2 18-16,10-3-19 15,11-1 0-15,9 2 1 16,8 0 9-16,7-2-10 16,7 6 0-16,14 0 1 15,3-6 10-15,12 1-11 16,5-3-19-16,5-12-34 0,4-6-40 15,0-4-76-15,0-4-185 16,81-6-322-16</inkml:trace>
  <inkml:trace contextRef="#ctx0" brushRef="#br0" timeOffset="-121299.83">10790 12126 901 0,'0'0'186'16,"0"-3"-138"-16,0 3 237 0,0-1-55 0,0 1-91 0,0 0-40 0,5-4-4 0,-5 4-5 0,0 0-11 15,2-3 17-15,-2 3-27 16,0-1-3-16,0-2-13 16,0 2 13-1,0-1-21-15,-2-2-6 0,-3 0-15 16,3-5 19-16,-5 1-22 15,1-2-20-15,-8-3 7 16,-6-1-8-16,0-1 0 16,-7 1 0-16,0 2 1 15,-2-2 5-15,0 2 13 16,5 2 11-16,0 0 9 16,3 2-6-16,4 2-13 15,5 4-5-15,1 0-15 16,3 0 15-16,0 2-13 15,0 0-1-15,1 0-1 0,1 0 9 16,-6 0-8-16,1 0-1 16,3 2 1-16,-8 0 4 15,-4 2-5-15,0 4-1 16,-7-2 1-16,-2 0 1 16,0 0 0-16,-5 0-1 15,3-2 1-15,2 0 4 16,5 0-5-16,2 0-1 15,4 6 1-15,-5 2 1 16,4 4-1-16,-4 4 0 0,1 6-4 16,-1 0 4-16,6 2 0 15,3 1 0-15,-3-4 0 16,6 4 0-16,-1-5 0 16,1-4 0-16,5 0 0 15,-2-4 0-15,2-4 0 16,4 2 1-16,-3-8-1 15,3 2 1-15,2-4-1 16,-2-4 0-16,4 2-4 16,-2-2 4-16,0 0 0 15,0 2 1-15,-2 4 4 16,0 6 3-16,0-2-7 16,-2 4 0-16,4-4-1 15,-4 0 12-15,2-4-12 0,2-2-2 16,-2 1 2-1,2-4 0-15,0-1-43 16,0 0-160-16,-17-6-343 0</inkml:trace>
  <inkml:trace contextRef="#ctx0" brushRef="#br0" timeOffset="-120150.09">9883 12061 1599 0,'0'-1'504'0,"0"1"-307"0,0-3-92 0,0 3-45 0,0 0 3 0,-2 3 1 0,2 2-22 0,-2 9-7 0,0 12 23 16,-6 9-20-16,2 5-17 15,-1 2-11-15,3-4-4 16,2 0-6-16,2-6 0 16,0-2 6-16,2-8-5 15,-2-6-1-15,2-4 14 16,-2-6-7-16,0-4 2 15,2 1-9-15,-2-3 1 16,3 0 8-16,-3 0-3 0,0 0 3 16,0 0-1-16,4 0-7 15,-2 3 5-15,0 3-6 16,0-1 0-16,-2-1 7 16,4 0-7-16,-2-1 0 15,-2-1 6-15,2 4-5 16,0-2 7-16,0 2-7 15,0 2 5-15,-2 5 11 16,0-5-11-16,2 2-6 16,-2-5 1-16,0-1-1 0,0-1 9 15,0-3-8 1,3 0-1-16,-1-3 20 0,2 2-2 16,4-6 1-16,4-4-2 15,7-2-8-15,4-5 12 16,0 2-12-16,4 0-8 15,-7 0 14-15,2 2-13 16,-6 2-1-16,-1 2 5 16,-1 2-6-16,-5 4 9 15,1 0-9-15,0 2-7 16,-6 2 6-16,-4 0 1 16,2 0-1-16,-4 0 0 15,2 0 1-15,0 0 0 16,0 0 0-16,0 0 0 15,0 0 6-15,0-4-6 0,-2 4 0 16,2 0 1 0,2 0 0-16,-2 0 15 0,0 0-10 15,0 0 11-15,-8-8 8 16,2 0-18-16,4-4-6 16,-4 0-2-16,-1-2 2 15,1 0 5-15,-6-4-6 16,-1-4 0-16,-1 0 0 15,-1 0 0-15,-3 0 1 16,5 4-1-16,2 4 0 16,-1 0-1-16,6 7 1 15,2 4-9-15,-1-1 8 16,3 0 0-16,-3 0 0 0,3 1 1 16,-3 2 0-1,3 1 3-15,2-2-3 0,-2 2-1 16,2 2 1-16,-2-2 1 15,2-2-1-15,0 2-6 16,0 0 6-16,0 0 8 16,0 2-8-16,0-2-1 15,0 0 1-15,0-2 0 16,2 2 1-16,-2 0-1 16,-2 0-2-16,2 0-4 15,0 0-4-15,0 0-22 16,0 0-13-16,0 0 0 15,0 0 0-15,0 0-3 16,0 0-13-16,0 0-8 0,0 0-69 16,0 0-140-16,6 15-284 15</inkml:trace>
  <inkml:trace contextRef="#ctx0" brushRef="#br0" timeOffset="-117518.41">27590 4225 1475 0,'0'-4'510'0,"0"0"-408"0,2-6-56 0,2 2 32 0,1 2 8 0,-1-5 19 0,0 8-9 0,2-3-47 16,-2 1-19-1,-2 1-9-15,0 1 18 0,0-1-4 16,-2 0 1-1,-2 1 18-15,-2 2-11 0,-8 2-43 16,-9 6-2-16,-15 9 1 16,-13 11 1-16,-9 14-5 15,-5 11 4-15,9 4-3 16,10 6 3-16,13-3 0 16,11 1-21-16,13-10 2 15,12-4-11-15,3-10-2 16,10-10-5-16,7-6 25 15,2-8 13-15,0-10 0 16,6-6 14-16,-2-8 5 0,-2-2-2 16,-1-6 14-16,-3 0 7 15,-7 2 5-15,-9 4 32 16,0 2-1 0,-9 8-14-16,0 2-8 0,-5 4-46 15,3 2-6-15,0 8-19 16,-2 8 18-16,-1 10 1 15,1 10-1-15,4 4 7 16,0 0-16-16,0-1 10 16,0-10-89-16,0-7-115 15,0 19-349-15</inkml:trace>
  <inkml:trace contextRef="#ctx0" brushRef="#br0" timeOffset="-115166.52">27917 4243 1678 0,'-2'-4'580'0,"4"0"-408"0,-2 0-80 0,3 2-67 0,-3 4 1 0,2 0-10 0,0 0-10 15,2 8 21-15,3-2 11 16,2 10 26-16,-2 6-13 0,0 6 3 16,-5 10 0-16,0 12-15 15,-4 8-9 1,0 5-4-16,-1 3-20 16,1-2 10-16,-2-8-16 0,-1-12 0 15,0-10 0-15,1-11 1 16,2-14-1-16,-3-3 0 15,5-8 0-15,-2-5 35 16,-2-5-18-16,-3-12-17 16,-6-13-1-16,-6-7-5 15,4-10 6-15,5-8-15 16,0-2-18-16,12-4 19 16,10 3-22-16,7 7-13 0,10 10 8 15,7 8 11-15,2 8-10 16,-2 8 14-16,-1 12 8 15,-1 4 17-15,-3 12-8 16,-9 8-6-16,-2 8 14 16,-11 14 1-16,-6 2 3 15,-10 6 9-15,-2 0 12 16,-7-3 15-16,3-7-12 16,-3-6 14-16,-4-4-7 15,1-6-2-15,-6 0-7 16,0-6-18-16,0-2-6 15,1-2-2-15,7-6-58 16,5-2-170-16,21-26-403 0</inkml:trace>
  <inkml:trace contextRef="#ctx0" brushRef="#br0" timeOffset="-114859.9">28508 4315 1902 0,'2'0'720'0,"0"0"-555"0,5 0-113 0,9 0-37 0,5 0 20 0,13 0 4 0,7 0-23 16,-2 0-16-16,1 2-18 15,-4 0-159-15,-14 2-420 16,-22-8-1246-16</inkml:trace>
  <inkml:trace contextRef="#ctx0" brushRef="#br0" timeOffset="-114695.13">28608 4349 1440 0,'2'4'695'15,"-2"8"-557"-15,7 8 74 0,-1 14-28 16,-1 6-38-16,0 7-25 16,-3 1-38-16,2-2-26 15,0 0-38-15,-4 2-19 16,0-6-21-16,-2-2-189 15,-20 33-509-15</inkml:trace>
  <inkml:trace contextRef="#ctx0" brushRef="#br0" timeOffset="-111681.4">27264 5266 1619 0,'-2'0'334'0,"2"0"-187"0,0 0-42 0,0 0 14 0,0-2-7 0,0 2 7 0,0-4-23 0,2 4-48 15,0 4-23-15,8-2-8 16,3 3 14-16,12 3 14 15,4 2-7-15,10 3-10 0,6-1 14 16,8-2-16-16,3 2 2 16,4-6-1-16,9-2-7 15,5-2-1-15,6-4-1 16,3 0-10-16,-1-2 8 16,-4 0-15-16,2-7-1 15,-4 2 1-15,0-5 1 16,-1-4 7-16,-1 0-9 15,-3-3 0-15,-4-4 1 16,-7 3 0-16,-8-5-1 16,-2 1 2-16,-7-2-1 15,-5 2 11-15,0-2-12 16,-3-2 0-16,4-2 2 16,-1-4-2-16,-3 3 0 0,3-3 0 15,-7 7 0 1,4-7-1-16,-3-1 0 0,-1-1 1 15,-7-2 15-15,1-2-15 16,-7-2-1-16,2 0 0 16,-8 1 1-16,-6 6 7 15,0-2-7-15,3 3 1 16,-5-2-5-16,2-2 4 16,-2 0 0-16,0-2-2 15,3-2 8-15,-1 4-10 16,-1 2 4-16,4-1-10 15,-9 3 9-15,0 0 1 16,-4 2-6-16,-6 2 5 16,2 2 1-16,-1 0 6 0,-5 4-6 15,-1-2-10 1,-3 0 10-16,-5 4 0 0,0-4-6 16,-9-1-2-16,-6 1 16 15,-4 0-16-15,-8-2 4 16,-5 0 4-16,-7 2 6 15,-10 0-6-15,-1 0-2 16,-12 6-4-16,-6 0 6 16,-5 2 3-16,2 6-3 15,3 0-1-15,0 4 1 0,-1 2 5 16,-6 0-5 0,3-2 0-16,-7 3 0 0,-2 4 8 15,4 3-8 1,-2 2-1-16,9 2 1 0,8 2 0 15,6 3 0 1,15 2-8-16,1 5 8 0,8 2 9 16,2 6-9-16,-5 6-5 15,0 8 5-15,-5 4 1 16,1-2 0-16,4 2-1 16,-2-4 2-16,8 6-2 15,8 1 0-15,4 1-9 16,6 0 7-16,10-2 2 15,2 2 1-15,5 0-1 16,2-2 6-16,9 3-6 16,2-1 0-16,1 0-12 15,3-2 12-15,0-2 0 0,5-8 1 16,1 2-1-16,7-2 0 16,3 1 6-16,-1-3-6 15,6 0 0-15,-3-2 1 16,1-2 4-16,-2-2-5 15,0-2 0-15,-3-2 0 16,-1 0 4-16,5 0-4 16,1 0-8-16,4-4 8 15,2 2 1-15,-1-2-1 16,1 1 0-16,-3-5 1 16,-2 1 7-16,2 1-8 15,-2-3-3-15,5 2 3 16,-1-2 1-16,1-1-1 0,4-2 0 15,-3 1 0-15,3-3 4 16,0 5-4-16,-6-5 0 16,-3 2-1-16,-7 0 1 15,-5-2 0-15,4-2-1 16,-5 2 1-16,1-2 1 16,4 0-1-16,1-2 0 15,1 4 0-15,-1-4 6 16,2 2-4-16,-1-2-2 15,1-2 1-15,1 6 3 16,-5-4-4-16,3-2-4 16,-3 2 4-16,5 0 7 15,-1 2-1-15,5-2-6 16,5 0 1-16,1 0 16 0,3 0-17 16,-2 0-1-16,-5 4 1 15,-5-2 1-15,-3-2 0 16,-3 2-1-16,-3-2 0 15,-6-2 4-15,0 0-4 16,0-2-6-16,0 2 6 16,0-2 1-16,-2 0 5 15,3 2-6-15,-3-2 0 16,0 2 3-16,2-2-3 16,-2 0-1-16,0 0 0 15,0 0-5-15,-2 0 6 0,-1 0-36 16,1-2-42-1,2 2-66-15,-8 2-330 0,-44-16-881 16</inkml:trace>
  <inkml:trace contextRef="#ctx0" brushRef="#br0" timeOffset="-109544.77">27897 4275 1484 0,'0'-4'364'0,"-4"2"-151"0,4-2-1 0,0 2-77 0,0-2-18 0,4 4-26 0,-2-2-32 0,-2 2-8 0,0 0-11 0,0 2-8 0,0 2 11 16,0-2-13-16,-2 2-18 15,2 8 5-15,-4 14 25 16,0 10 3-16,-2 10-20 16,2 6-23-16,0 5 17 15,-3 2-18-15,1 6-1 16,-6-5 0-16,3-6 0 0,3 1 0 16,-1-12 0-16,2-9 0 15,1-6 1-15,2-7 0 16,2-7-1-16,-2-9 1 15,2 0-1-15,0-5 7 16,0 2-7-16,0-4 14 16,0 2 16-16,2-2-8 15,-2 2-11-15,0-3 14 16,0 3-4-16,0 0-1 16,0 0-13-16,0-1-6 15,0 1 17-15,0-3-10 0,0 3-1 16,0 0 2-16,0 0 2 15,2 0 0 1,-2 0-11-16,0 0 0 0,-2 0 5 16,2 3-5-16,0-3-12 15,0 0 12-15,0 0 0 16,0-3 12-16,0 3-12 16,0 0 0-16,0 0 7 15,0 0-7-15,0 0-1 16,0 0 0-16,0 0 1 15,0 0-1-15,0 0-10 16,0 0 11-16,0 0-1 16,0 0-2-16,0 0 2 15,0 0-10-15,0 0-2 0,0 0 11 16,9-5-11-16,-2 3-6 16,-1-2 18-1,3 0 1-15,3 0-12 0,-6 1 0 16,3 3-4-16,5-1-8 15,3-1-2-15,1 2 2 16,2-4 24-16,-9 1-14 16,-4 2 5-16,-5 1 9 15,-4 0-6-15,0 1 4 16,0-1-11-16,-5 0 13 16,-3 0 0-16,-3 0 0 0,2-1 1 15,2 1-1 1,0-3 0-16,3 3-8 0,2 3-16 15,-2-3-124-15,4 1-179 16,-17-12-641-16</inkml:trace>
  <inkml:trace contextRef="#ctx0" brushRef="#br0" timeOffset="-109018.42">28018 4157 817 0,'2'-4'979'0,"-2"1"-762"0,0-1-47 0,4 3-79 0,-4 1-35 0,2 0-13 0,5 0-41 0,-1 1-2 16,6 3-8-16,3 3-22 16,-7-1-120-16,-6 12-199 15</inkml:trace>
  <inkml:trace contextRef="#ctx0" brushRef="#br0" timeOffset="-107613.52">27989 4181 1015 0,'0'1'334'0,"-2"2"-179"0,-1 7-155 0,-13 10-200 15</inkml:trace>
  <inkml:trace contextRef="#ctx0" brushRef="#br0" timeOffset="-103500.11">27451 4560 742 0,'0'0'367'0,"0"0"-200"0,0 0-1 15,0 0-29-15,0-3-17 16,0 2 0-16,0 1-23 16,0 0-40-16,-2-2 33 15,2 2-31-15,-2 0-17 16,2-2 25-16,0 2 11 15,-2-2-9-15,2 2-27 16,-2-4-21-16,-1 4 18 16,-3 0-38-16,-8 4-1 15,3-4 1-15,0 0 8 16,-3 0 0-16,8 2-3 0,0-2-5 16,1 2 38-1,3 0-24-15,-3-1-3 0,0-1 8 16,3 0 5-1,2 0 2-15,0 0 20 0,0 0-10 16,2-1 29-16,1-1-40 16,-1 2-19-16,3 0-7 15,4 2 9-15,6 2-3 16,3 2 6-16,9 2-11 16,-2-2 25-16,1-2-25 15,-2 0 11-15,-3-4 1 16,-6 2-2-16,-6-2-1 15,-2 2-10-15,-5-2 0 16,-4 0-1-16,2 4 1 16,-2-4 0-16,-3 0 1 0,5 2 9 15,-2-4-9-15,0 2 0 16,2 0 0-16,-3 0 31 16,1 0-32-16,0 0 0 15,-3 0 1-15,1 0 5 16,-3 0-6-16,1 0-1 15,-6 0 1-15,1 2-11 16,-2-2 7-16,2 2-64 16,-2 0-74-16,3 0-65 15,4 2-174-15,4 0-634 16</inkml:trace>
  <inkml:trace contextRef="#ctx0" brushRef="#br0" timeOffset="-101949.09">27393 5169 1099 0,'0'-2'297'0,"0"2"-143"0,0 0-92 0,3 0-14 0,-1 2-21 0,-2-4-5 0,3 2 25 0,1-4-38 16,-2 4-9-16,2-2 2 0,-1 2 4 15,-3 0-5 1,2 0 8-16,0-2 27 15,0-2 37-15,5 0-53 0,2-2-19 16,-5 0 10-16,1 2 7 16,-5 2 27-16,0 0 36 15,-2 2-24-15,-3-2 42 16,-1 0-69-16,-8 0-30 16,-1 2 23-16,-8 0 17 15,3 4-13-15,0 2-24 16,9 2 5-16,2-2-4 15,5 4-4-15,2 2-9 16,6-2 9-16,4 7 0 16,6-6 8-16,8 1-7 15,0-6-1-15,8-2 24 0,-1-6-24 16,-5-2 1 0,1-1-1-16,-8-6 1 0,-3 4 10 15,-7-2-11-15,-7-3 7 16,-7 4-16-16,-7 2 9 15,-5 0-12-15,-8 2 12 16,-2 6 1-16,2 2-1 16,9 2-5-16,5 0 5 15,6-2-15-15,7 1 15 16,0-2-29-16,5 1 29 16,1 0 5-16,5 3-5 15,-1-3-8-15,3 1-46 16,0 0-66-16,9-4-193 0</inkml:trace>
  <inkml:trace contextRef="#ctx0" brushRef="#br0" timeOffset="-97511.89">26271 2729 1104 0,'-3'-2'529'0,"3"0"-420"0,-2-2-55 0,2 4 33 0,-2-4-9 0,2 2 14 0,0-4-22 0,0 0 10 0,0 2-26 0,0 0 12 0,-2 2-15 16,2 2 24-16,-2-6-30 16,-2 4 6-16,0-1-9 15,-2 3 6-15,-3 3-21 16,-7 5-27-16,-10 6 0 16,-8 12 19-16,-1 12-8 15,-1 14-11-15,9 2 8 16,10 8-7-16,7 1 5 15,10-9-6-15,8-4-3 16,5-10 1-16,3-12 4 0,3-6 5 16,4-12-7-16,6-8 20 15,6-8-11-15,7-8-9 16,3-6 0-16,-5-8 10 16,-4-4 2-16,-12-4-2 15,-8-6 23-15,-11-7 15 16,-12-2 20-16,-9-4-47 15,-4 7-20-15,-4 10 18 16,2 8-19-16,-3 14-13 16,2 6-13-16,0 8-71 0,0 10-70 15,3 4-184 1,-7 44-480-16</inkml:trace>
  <inkml:trace contextRef="#ctx0" brushRef="#br0" timeOffset="-96933.25">26514 2925 2082 0,'0'5'333'0,"-3"4"-282"0,1 15-31 0,-4 7 11 0,-2 11-4 0,6 0-4 0,2 2 5 16,2-6-27-16,3 0 0 16,0-10-1-16,-1-8 1 15,1-10 0-15,-3-4-1 16,-4-4 9-16,2-2 30 15,-3-6 3-15,1-2 5 16,-2-10-34-16,-8-6-4 16,4-6 29-16,-1-8-25 15,1-2-13-15,4-4 6 16,2-2-6-16,6-1-12 0,6 3-24 16,3 6 9-16,9 4 13 15,-2 8-44-15,7 6-5 16,-5 8 42-16,1 4 4 15,-8 8 11-15,1 8-7 16,-7 8 10-16,-3 16 3 16,-2 8 1-16,-4 13-1 15,-6-2 14-15,-3-2 5 16,-1-11-4-16,-4-6-1 16,1-10 16-16,-3-6 19 15,-4-2-22-15,0-4-25 16,-3-4 8-16,1-4-10 0,0-8-85 15,6-4-197 1,7-48-448-16</inkml:trace>
  <inkml:trace contextRef="#ctx0" brushRef="#br0" timeOffset="-96210.52">26786 3016 1687 0,'2'1'310'0,"2"2"-179"0,7 2 29 0,3-2-40 0,3-3 3 0,3-7-16 0,-1 0-37 0,0-9-1 0,-3-1-4 16,-1-2-17-16,-5-4-24 15,-4 3-24-15,-6-1 23 16,-4 4-23-16,-6 1-1 16,-5 8-7-16,-5 8-4 15,-7 6-3-15,-6 12 9 16,2 6 3-16,2 9-13 16,7 3 11-16,10 0-31 15,10-4 15-15,6-2-3 16,3-10 24-16,5-6 0 15,-2-4 2-15,-1-4 19 16,5-6-15-16,3-6 1 0,-1-2 11 16,5-4 5-1,-4-6-8-15,3-4 2 16,-2-2-16-16,2-1 5 0,0 3-6 16,0 7-9-16,0 7-10 15,-2 5-2-15,2 10 0 16,-6 7 3-16,1 8 16 15,-1 6-5-15,-3 2 7 16,-3 2-1-16,0-2 1 16,-2-8-1-16,-4-10 0 15,-4-4 0-15,2-4 1 16,0-4 33-16,-4-4-9 16,8-2 17-16,-4-6-19 15,2-8-21-15,3-6-1 0,1 0-15 16,6-4-16-1,5 3 23-15,-1 4-55 0,1 3 20 16,2 9 28-16,-9 5 9 16,-3 11-6-16,0 0-3 15,2 9 15-15,0 7 1 16,-1-2-1-16,4 8-10 16,3-1 9-16,-1-8-51 15,1 0-127-15,8-6-173 16,41-14-515-16</inkml:trace>
  <inkml:trace contextRef="#ctx0" brushRef="#br0" timeOffset="-95761.56">27694 2847 1626 0,'-4'6'298'0,"0"4"-119"0,-5 10-37 0,1 6-34 0,2 3 18 0,2 3-49 16,-3 1-34-16,1-2-17 16,-6-8-11-16,5-2-4 15,3-11-11-15,0-6 0 0,2 0 27 16,2-8-21-1,-2 0 18-15,-1-6-8 16,3-8-15-16,0-6-1 0,3-9-12 16,1-4 12-16,7-6 14 15,3-3-14-15,1 0 0 16,1 4 14-16,3 4-2 16,-1 10 19-16,-3 8-13 15,2 8-16-15,-4 6 23 16,3 8-25-16,-1 8-1 15,1 10-7-15,1 8 8 16,-5 10 9-16,-4 6-9 16,-1 4-18-16,-1 0-30 15,-10-4-175-15,0-8-290 0,-30 11-490 16</inkml:trace>
  <inkml:trace contextRef="#ctx0" brushRef="#br0" timeOffset="-95582.97">27679 2891 1769 0,'11'-2'336'15,"0"0"-228"-15,11 2-57 16,7-2-24-16,5 4-24 16,-1 0-3-16,2-2-246 15,42-12-702-15</inkml:trace>
  <inkml:trace contextRef="#ctx0" brushRef="#br0" timeOffset="-95383.58">28126 2699 1594 0,'0'0'681'0,"0"6"-609"0,0 6-19 16,-2 6 38-16,4 10 26 15,1 6 11-15,4 4-46 16,-1 0-28-16,5 2-10 0,-2 0-44 16,-2-8-11-1,-5-3-148-15,-26-1-446 0</inkml:trace>
  <inkml:trace contextRef="#ctx0" brushRef="#br0" timeOffset="-95183.79">28062 2631 2212 0,'18'1'337'0,"-3"6"-184"15,21 3-58-15,2 2-61 16,-2 4-34-16,-1-2-6 15,-4-2-304-15,3-6-648 0</inkml:trace>
  <inkml:trace contextRef="#ctx0" brushRef="#br0" timeOffset="-95014.91">27939 3003 2028 0,'0'0'686'0,"5"3"-533"16,4-2-30-16,4 4-60 16,14 0-46-16,9 6-17 0,11-5-111 15,95-10-826 1</inkml:trace>
  <inkml:trace contextRef="#ctx0" brushRef="#br0" timeOffset="-81243.16">27309 3621 1048 0,'-2'-2'807'0,"4"2"-687"0,-2-4-94 0,0 4-16 0,2-2 37 0,1 0 61 0,-1-2-26 0,2 0-19 0,0-2 24 16,1-2-45-16,0 2 21 15,-5 0-10-15,0-2-10 16,-3 4 2-16,-4-2-25 16,-1 0-19-16,-13 4-2 15,-6 2-10-15,-8 2 10 16,-5 6 1-16,0 4 0 16,5 2 0-16,4 6-1 15,8 2-2-15,3 2-6 16,9 4 9-16,9 0-1 0,6 2 1 15,7-3 0-15,9-4 19 16,7 0-19-16,0-10 0 16,6 0 18-16,-4-5-18 15,-3-4-1-15,1-2-32 16,-4 0-210-16,35-14-317 16</inkml:trace>
  <inkml:trace contextRef="#ctx0" brushRef="#br0" timeOffset="-80146.19">27480 3623 1041 0,'0'2'905'0,"0"2"-780"15,-2 10-85-15,0 2 52 16,-5 10 7-16,7 5 19 16,-2-4-58-16,2 5-13 15,2-3-10-15,3-3-20 16,-3-4-2-16,0-6-15 16,0-8 0-16,-2-2 9 15,0-6-9-15,2 0 11 0,-2-4 2 16,0 0 17-1,3-4 28-15,4-8-58 0,2-6-8 16,6-2-1-16,3-2-39 16,7 1 0-16,-3 11-7 15,2 0 11-15,-6 9 44 16,-5 9-21-16,3 3 6 16,-3 8 15-16,8 5 0 15,-3 3-1-15,8 2 1 16,-2-3-9-16,8-6-15 15,-1-2-37-15,-4-8-22 16,-1-6 41-16,-3-2 27 16,-1-4 15-16,-6-6 16 15,-1-2 40-15,-3-4 25 16,-8 0-20-16,-2-2-11 16,-2 4 16-16,-6-1-44 0,1 3-1 15,-4 9-21-15,-7 0-6 16,0 7 0-16,-3 5 5 15,-1 5 1-15,7-2-6 16,-1 8 6-16,9-3-8 16,3 0 7-16,2 1 1 15,5-6 5-15,-3 2-5 16,6-6 0-16,-2-4 14 16,0-2-13-16,3-2 25 15,2-2-2-15,2-4-23 16,-4 0 24-16,0 4-25 15,-4 2-9-15,-1 0 1 0,1 4-10 16,5 0-7-16,0 4 7 16,5 2-14-16,6-2 19 15,-4-4-28-15,5-2 29 16,-1-4 12-16,-2 0 1 16,-1-6 16-16,-3 0-4 15,2-4 2-15,-7-2 39 16,0-2-10-16,-4-4-16 15,-1-2 25-15,-1-1-28 16,-8-1-1-16,4 4 0 0,-5 0-13 16,3 6 20-1,0 8-8-15,2 4-7 0,0 4-11 16,0 2-5-16,0 4-20 16,0 6-10-16,-2 2 29 15,2 10-1-15,0 2 2 16,2-2-13-16,-2 1 5 15,2-6-29-15,-2-2-46 16,0-5-64 0,-2-2-115-16,-2-6-31 0,-1-2 67 15,-2-8 59-15,1-6 112 16,-7-2 55-16,5-6 115 16,4-1 16-16,4 2 14 15,4 1 44-15,4 5-42 16,7 1-37-16,1 6-26 15,8 2-3-15,7 2-42 16,4 4-29-16,6 4-9 0,1 2-2 16,1 2-211-1,63 12-413-15</inkml:trace>
  <inkml:trace contextRef="#ctx0" brushRef="#br0" timeOffset="-61115.68">28804 4684 316 0,'-2'-2'1308'0,"-1"0"-1065"0,1 0-96 0,2 0-38 0,0 0-8 0,2 2 23 0,-2 0 35 0,0 0-52 0,0 0-23 0,0-2-18 16,3 2 6-16,-3 0-9 16,2 0-26-16,0 2-23 15,5 2 4-15,11 4-17 16,8 8-1-16,14 8 6 15,10 6 0-15,6 6 1 16,-1-1-7-16,0 5 0 0,3 2-1 16,-2-2 1-16,2 2 0 15,-2-4 1-15,-5-6 0 16,-2-4 8-16,-7-4-9 16,-3-4 0-16,-6-4 6 15,-4-4-4-15,-7 0-2 16,-6-4 7-16,-3-4 2 15,-7 2 20-15,0-6-19 0,-4 2-4 16,2 0 32 0,0 1-38-16,-2-2 0 0,1-1 1 15,-3 0 6 1,2 0-4-16,-2 0-3 16,0 3 0-16,0-3 2 0,-2-3-2 15,2 3-9-15,-3 0-21 16,3-1-23-16,-2-2-5 15,0-5-22-15,0-4-91 16,-2-10 77-16,-1-4-4 16,0-4 59-16,1-2 28 15,2 4 11-15,-5 4 19 16,3 2-17-16,0 8 17 16,-1 2 41-16,2 4-19 15,1 4 17-15,2 0 8 0,0 4-9 16,2 0-30-1,1 4-27-15,4 4 0 16,6 2 3-16,7 10 3 0,7 4-4 16,2 4 4-16,2 2-5 15,-2-4 7-15,-7 0-8 16,-6-2 0-16,-8 0 3 16,-8-2-1-1,-6 4 22-15,-12 2 19 0,-6 2-8 16,-10 5-2-16,-4-7-6 15,-2-4-21-15,3-2 19 16,3-8-16-16,5 2-2 16,2-4-7-16,9-4-9 15,1 0-29-15,3 0-142 16,3-4-193-16,-7-20-516 16</inkml:trace>
  <inkml:trace contextRef="#ctx0" brushRef="#br0" timeOffset="-60162.39">28751 5709 1694 0,'19'-2'205'0,"4"-1"-151"0,19-1-46 0,3-1-8 0,-5-1-51 0,22-6-261 0</inkml:trace>
  <inkml:trace contextRef="#ctx0" brushRef="#br0" timeOffset="-59947.48">28717 5664 1645 0,'0'0'560'16,"3"7"-424"-16,1 1-1 16,5 8 44-16,4 7-22 15,1 8-43-15,-4-1-36 16,-1 6 0-16,1-2-57 16,-4 0-12-16,-2 0-9 15,-4-2 0-15,3 0-49 16,-3-2-229-16,-5 29-396 15</inkml:trace>
  <inkml:trace contextRef="#ctx0" brushRef="#br0" timeOffset="-59429.79">29109 5984 1757 0,'0'0'602'16,"0"0"-430"-16,0-3-35 16,0 3-52-16,2 0-2 15,0 0 4-15,3 4-65 16,9 3-1-16,4 7 0 16,10 5 9-16,11 6 9 15,-4 0-39-15,-4 2 1 16,-4 1 18-16,-12-4-19 0,-1-4-1 15,-10-2 1-15,-4-8 2 16,0-4 12 0,-2-4-14-16,0-6 0 0,0-2 56 15,-6-6-31-15,2-6-13 16,2-8-11-16,4-8 0 16,4 2-1-16,10-3-3 15,1 8-40-15,3 4 11 16,9 7-89-16,1 2-244 15,55-4-419-15</inkml:trace>
  <inkml:trace contextRef="#ctx0" brushRef="#br0" timeOffset="-58395.65">29844 5988 2116 0,'0'0'342'0,"0"0"-225"0,-4 0-92 0,0 4-19 0,-10 7 26 0,-10 2 31 16,-7 6 0-16,-8 3-21 0,4 3-17 15,8-1 1-15,10-2-26 16,5-4 9 0,8-8 0-16,4-4-8 15,4-4 20-15,0-2 8 0,8-2-11 16,11-2 13 0,-2-4-25-16,10-6-4 0,1 0 22 15,-8-4-24-15,-1 2 6 16,-10 6-6-16,-7 2 1 15,-1 6-9-15,-5 2 8 16,0 7-36-16,5 4 36 16,-1 9 0-16,5 2-5 0,-3 4 3 15,2-4 2 1,-2-2-10-16,3-8 4 0,-1-4 6 16,-2-6 12-16,2-4-5 15,3-6 7-15,7-4-5 16,5-6 0-16,1-4 13 15,2-2-22-15,3-6-8 16,1 2 8-16,-8-4-30 16,1 7 6-16,-10 11 9 15,-7 4 15-15,-4 9-6 16,-2 2 6-16,0 3-42 16,-2 9 28-16,2 2 13 15,4 2 1-15,1 2-1 0,9-2 1 16,-4-7 14-1,6-2-12-15,9-7-1 0,4-2 25 16,2-7-14-16,7-5-3 16,-2-1-3-16,-5-5 6 15,0-2 18-15,-6 3-29 16,-6 0-1-16,-5 4 8 16,-10 6-8-16,-2 4-18 15,-2 4-21-15,-2 2-30 16,-2 3 21-16,-3 3-9 15,-2 3 19-15,-4 1 2 16,6 1-6-16,5-6 2 16,0 1-20-16,4-1 54 15,3-5 6-15,-1-1 1 16,5-1 10-16,2-1 8 16,0-1-7-16,2-2 2 0,-1-4 8 15,-4 2 4-15,-1 2 23 16,-3 0-19-1,1 0-4-15,0 4-7 16,1 1-2-16,3 3-16 0,3 6-1 16,1 8 1-16,2 4 14 15,1 7-7-15,-3 5-7 16,1-4 14-16,-8 0 18 16,-2-4-1-16,-4-4-5 15,-2-6-14-15,-2-8 44 16,-7-2-28-16,-3-6-7 0,-3 0 1 15,-8-6-4 1,-2-4-7-16,1-6-12 0,3-4-21 16,10-6-36-1,11-4-230-15,58-64-413 0</inkml:trace>
  <inkml:trace contextRef="#ctx0" brushRef="#br0" timeOffset="-57946.52">30871 5799 751 0,'-4'-8'1466'0,"2"6"-1220"0,0-6-102 15,-1 6-54-15,3 4-33 0,0-2 0 0,3 2-39 0,-6 6-10 0,-3 6 26 0,-3 12 19 0,-2 10-25 16,2 6-5-16,-2 4 4 15,6 2 3-15,3 5-15 16,4 3-14-16,0 2 24 16,5-2-25-16,-2 0-1 15,-1-2 1-15,0-4 1 16,3-4-1-16,-3-7-3 16,-1-9-44-16,-3-12-7 15,0-6-79-15,-7-10-7 16,-4-8 10-16,-7-10-133 15,-4-8 2-15,-5-9 144 16,7-7 117-16,3-2 152 0,9 0-10 16,10 8 26-1,10 2-33-15,8 8-61 0,7 4-39 16,6 4-35 0,8 6-13-16,3 0 13 0,3 4-60 15,1 2-92-15,-7 0-125 16,-7 2-49-16,30-18-778 15</inkml:trace>
  <inkml:trace contextRef="#ctx0" brushRef="#br0" timeOffset="-57465.79">31184 6060 1335 0,'2'-8'506'15,"0"-1"-386"-15,-2-5 57 16,0 5-36-16,-2 0 20 16,-5 5-40-16,-4 0-56 15,-9 3-16-15,-4 5-4 16,-5 4 14-16,0 7-13 0,6 2-38 15,3 3-7-15,13 0 14 16,5-2-15-16,6-2 0 16,10-6 13-16,-1-2 1 15,8-6 7-15,0-2-21 16,6-6 1-16,-4-4 18 16,-1-6-18-16,-4-2-1 15,-5-2 9-15,0-4-9 16,-6-1-17-16,-5 1-35 15,-2 6-11-15,0 0 51 16,0 4-3-16,3 8 13 16,2 2-13-16,-1 2 0 15,4 2 15-15,6 4-1 16,4 4 1-16,2 8 33 0,-5 6-17 16,-3 0 8-16,-3 3 23 15,-3-5-13-15,-4-4 13 16,0-5-19-16,-4-4-17 15,2-7 34-15,-2-2-3 16,-2-3 27-16,2-4 0 16,-3-5-42-16,3-8-5 15,2-9-21-15,4-2 0 16,9-2-2-16,3-1-33 16,11 2-74-16,0 6-92 15,6 10-257-15,32 10-124 0</inkml:trace>
  <inkml:trace contextRef="#ctx0" brushRef="#br0" timeOffset="-56445.69">31565 5993 1862 0,'0'9'271'0,"2"-1"-71"0,0 10-2 0,0 0-81 0,0 4-24 16,0-4-6-16,3 0-32 0,-2-8-11 0,-1 2-2 0,-2-6-20 16,-2-2 10-16,2-4-25 0,-3-2-1 15,3 2 39-15,-5-6-4 16,3-6-13 0,0 0-28-16,2-10-11 0,9-4-9 15,5-5-59-15,6-1-31 16,6 6-16-16,3 6 14 15,-6 12 40-15,-7 4 46 16,-8 6 8-16,-3 8 18 16,-3 4 11-16,-2 6-5 15,0 2 24-15,2-4-14 16,2 0 11-16,0-1 3 16,6-9-28-16,5 2 52 0,-1-9-35 15,8-2 2 1,2-7 5-16,3-1-20 0,0-5 1 15,0 0-7-15,-2-4 1 16,-6-4-13-16,-1 0 12 16,-5 0-31-16,-1 6 14 15,-8 3 10-15,-1 8 1 16,-3 5-2-16,-5 5-30 16,-4 2 37-16,-4 9 0 15,-3 2-7-15,7 2 8 16,5 0 6-16,4-1-6 15,2-6-1-15,4 0-7 16,4-5 2-16,5-4-1 16,1-2-8-16,6-4-17 15,-2-2-2-15,5-8 13 16,-4 2 10-16,2-8 11 16,-5-3 14-16,-1-1-14 0,-5-4 14 15,-3 1 5 1,-7 0 22-16,-2 1-22 0,-4 6 1 15,1 8-13-15,1 6-8 16,-2 6 1-16,0 2-30 16,-12 6 18-16,3 8 12 15,1 4-1-15,5 3 0 16,5 0 1-16,7 0 4 16,3-3-4-16,2-3-1 15,5-9 1-15,5 1 9 16,0-10-3-16,7-1-6 0,-1-8 0 15,-3-2-1-15,0-4 1 16,-6-4 0-16,1-4 5 16,-9-4 7-16,-3 0-12 15,-4-2 0-15,-2 6 0 16,0 8 14 0,0 2-14-16,2 6-6 0,2 4-8 15,0 6-8-15,2 6 2 16,7 6 19-16,1 8 1 15,-1 8 10-15,5 0-8 16,-5 3 13-16,3-3 9 16,4-6 18-16,-2-4 34 15,2-10 7-15,-2 0-38 0,4-11 18 16,1-2-26-16,3-7-7 16,-2-1-24-16,5-6-6 15,-4 1-16 1,-4-7-62-16,-2-1-173 0,-1-26-521 15</inkml:trace>
  <inkml:trace contextRef="#ctx0" brushRef="#br0" timeOffset="-50932.18">28905 6609 1139 0,'0'-2'658'0,"-3"0"-452"15,3-2-62-15,0 2-54 0,0 2 31 0,0-2-2 0,3-2 16 0,-3 4-17 0,2 0-23 0,0-2-5 0,4 2-36 0,-1 2-26 16,8-4 16-16,11 4-8 16,17-2-3-16,12 4-9 15,11-2-24-15,13 0 29 16,2 0-29-16,2-4 0 16,-8 0-9-16,-7 0 9 15,-18-4-72-15,-10 4-77 16,-16 0-91-16,-13 0-85 15,-16 2-132-15,-77 2-754 16</inkml:trace>
  <inkml:trace contextRef="#ctx0" brushRef="#br0" timeOffset="-50644.64">28971 6691 1564 0,'0'0'290'15,"5"0"-137"-15,3 2-47 16,15 0 23-16,6 0 57 16,11-2-30-16,11 0-39 15,3-4-1-15,1 2-34 16,5-4-22-16,0 2 2 16,-2-2-31-16,3 0-11 15,-12 0-17-15,-5 2 3 16,-8 0 4-16,-14 4-10 15,-7-2-21-15,-9 4-7 0,-9-2-50 16,0 2-57 0,-5 4-114-16,-7 6-108 0,-41 6-798 15</inkml:trace>
  <inkml:trace contextRef="#ctx0" brushRef="#br0" timeOffset="-48613.06">28831 6958 1734 0,'-3'-4'362'0,"3"0"-223"0,-4-4-58 16,4 4-10-16,-2 2 46 0,2 0 21 0,0 0-36 0,2 2-17 0,-2-2-4 0,0 2-39 16,0 0-7-16,-2 0-1 15,2 2-2-15,-2 4-25 16,-10 14-1-16,-7 12 5 15,-13 12 40-15,-3 10-51 16,2 3 11 0,6-7-10-16,4-5 10 0,5-4-6 15,3-7-5-15,3-10-42 16,-1-2-33-16,-2-8-171 16,-3 0-239-16,-40-10-357 15</inkml:trace>
  <inkml:trace contextRef="#ctx0" brushRef="#br0" timeOffset="-47945.53">28514 7122 1825 0,'0'0'345'16,"0"2"-198"-16,-2 5-102 0,0 2 32 15,-2 11 55-15,-1 2-44 16,-2 7-25-16,-2 0-15 16,5 2-10-16,2-5-7 15,0-4-23-15,2-4-7 16,2-8 22-16,-2-4-21 15,0-4-1-15,2-2 1 16,-2 4 7-16,0-4 6 16,2-4-15-16,-2 4 0 15,7-2 19-15,-1-2-18 16,8 0 0-16,11-2 7 16,-1-4-1-16,9 0-4 15,0 2-3-15,8-4 0 16,1 4 3-16,3-2-3 15,1 2-6-15,-1 2 6 0,-7 4 0 16,-13 0 0-16,-8 2-4 16,-13 0-17-16,-1 2 21 15,-6 0-7-15,1-2 1 16,2 2-5-16,-2-2 11 16,0 0 1-16,0 2-1 15,-5 0 0-15,-7 0 26 16,6 0-25-16,-3-2 14 15,-5-2-9-15,3-2 5 16,-3 0 4-16,-11-6-15 16,-4-2 0-16,-7-4 11 15,-4-4-11-15,-3-3 0 0,-1 5 0 16,6-1 0 0,9 2 10-16,6 7-10 0,11 1-6 15,8 6-3-15,-1 3-87 16,5 7-214-16,-2 21-271 15</inkml:trace>
  <inkml:trace contextRef="#ctx0" brushRef="#br0" timeOffset="-45545.68">27235 7849 1430 0,'0'-4'483'0,"-2"1"-293"0,2 1 37 0,0 0-59 0,0 0-44 0,0 2 4 0,2 0-25 0,-2 0-31 15,2 0-39-15,0 0-7 16,-2 4 10-16,4 6-12 16,0 10 31-16,-2 9-1 15,2 7-18-15,1-3-9 16,-1 4-15-16,0-5-10 16,2 0 14-16,-2-2-16 15,0-2-1-15,0-2 1 16,-1-2-15-16,-1-2-43 15,0-4-83-15,-2-4-89 16,-2-2-134-16,-21-6-375 16</inkml:trace>
  <inkml:trace contextRef="#ctx0" brushRef="#br0" timeOffset="-44925.84">27349 7800 1795 0,'0'0'475'0,"2"0"-361"15,-2-2-50-15,4 2-23 16,6-2 23-16,1-2 31 0,11 0-23 15,4-4 0 1,9 4-21-16,2-2-5 0,3 2-10 16,-2-2-9-16,-3 6 4 15,0 0-31-15,-10 4 0 16,-2 2 0-16,-7-2 0 16,-9 4-18-16,-3 2-39 15,-8 0 8-15,-10 4 10 16,-12 4 16-16,-13 2-44 15,-3 0 25-15,2-2-17 16,7-2 41-16,8-6 12 16,14-3-1-16,6-1-35 15,7-2-72-15,8 0 55 16,3 2 59-16,9 3-15 0,5 2 12 16,7-1 2-16,1 4 2 15,1 0 16-15,-3 2-9 16,-4 2 1-16,-2 0 48 15,-5 2-11-15,-11-4-16 16,-4 2-3-16,-7 0-4 16,-2-6 38-16,-9 2-26 15,-7 2-16-15,-4-2 7 16,-12 0-20-16,-4 0 7 16,-2-2-12-16,-2-4-1 15,1-4 17-15,4-4-17 16,8-4 1-16,4-4-2 15,8-6-11-15,5-2-145 0,14-6-223 16,52-50-533-16</inkml:trace>
  <inkml:trace contextRef="#ctx0" brushRef="#br0" timeOffset="-44476.8">28035 7852 1409 0,'0'-2'877'0,"0"2"-690"15,2 0-94-15,-2 2-25 0,0 4-43 0,2 3 34 0,-2 2 26 0,-2 11-28 16,0 5 14-16,-2 4-43 16,-7 1-19-16,2 3 15 15,-3-5-7-15,2-2-5 16,-2-4-9-16,3-4 3 16,1-2 15-16,1-4-21 15,0-2 0-15,5-4 3 16,-1-4-2-16,3-2 0 15,5-2-1-15,2 0 0 0,6 0 22 16,16-2-11 0,9 0-11-16,7-4 10 0,1-4-10 15,1 4-7-15,-7-2-74 16,-4-2-117-16,-14 4-164 16,-7-20-329-16</inkml:trace>
  <inkml:trace contextRef="#ctx0" brushRef="#br0" timeOffset="-44262.49">28047 8029 1739 0,'2'-3'699'15,"4"2"-539"-15,7-5-55 0,6 2-39 16,5 0-16-16,3 0-4 15,2-2 11-15,2 0-57 16,-9 1-31-16,-2 1-115 16,-9 3-232-16,-30-21-478 15</inkml:trace>
  <inkml:trace contextRef="#ctx0" brushRef="#br0" timeOffset="-44080.47">28105 7818 1262 0,'11'-2'892'15,"-1"-2"-728"-15,17-2-31 16,2 2-55-16,7 2-43 16,-1 4-22-16,2 0-13 15,-6-2-179-15,26-2-443 16</inkml:trace>
  <inkml:trace contextRef="#ctx0" brushRef="#br0" timeOffset="-43462.36">28492 7794 551 0,'2'2'1719'0,"-2"0"-1493"16,4 10-178-16,4 6 29 15,-2 8 46-15,1 8-36 16,-3 3-33-16,-2 1-36 16,0 0-3-16,-2-6-3 15,0-2-12-15,0-10 0 16,0-6 10-16,-2-6-10 15,2-6 0-15,-2-2 0 16,2-2 7-16,0 2 11 16,-2-4-18-16,0-6-20 0,-5-4 11 15,1-8-30-15,1-12-12 16,5-2 0-16,7-6-13 16,4-6 1-16,11 2-5 15,3-1-19-15,11 9 59 16,3 4-4-16,3 12 16 15,1 8-16-15,-7 6 26 16,-7 8 6-16,-10 8-11 16,-7 6 11-16,-10 8 11 15,-8 8 16-15,-13 8-14 16,-10 0-1-16,-6-2-11 0,-5-5 13 16,7-9-4-1,-4-4-4-15,11-11 41 16,10 0-10-16,3-6 25 0,11-2-2 15,9 1-11-15,-3-3-4 16,5 3-21-16,2 0-24 16,11 3 22-16,5 1-20 15,0 3 16-15,2 4-17 16,-5-4 14-16,1 2 0 16,-1-1-15-16,5-4-1 15,0 0-69-15,0-4-254 16,49-21-518-16</inkml:trace>
  <inkml:trace contextRef="#ctx0" brushRef="#br0" timeOffset="-42998.91">28874 7788 1690 0,'0'-4'515'0,"2"2"-329"0,4 0-57 0,9 0-95 0,16 0 8 0,12 2 39 0,10-2 20 15,9 2-56-15,2 2-14 16,0 0-14-16,-7 0-17 16,-7-2-16-16,-15 2-132 0,-16-2-197 15,-11 0-144 1,-43-6-669-16</inkml:trace>
  <inkml:trace contextRef="#ctx0" brushRef="#br0" timeOffset="-42796.19">29169 7816 1594 0,'0'4'459'0,"0"4"-288"15,5 9 67-15,-3 5-77 16,5 3-23-16,-3 1-42 16,1 1-27-16,-1-4-24 15,0-1-39-15,1-1-5 0,-5-3-2 16,-2-6-77-16,-5 2-254 15,-33-2-485-15</inkml:trace>
  <inkml:trace contextRef="#ctx0" brushRef="#br0" timeOffset="-38829.66">27311 8654 1153 0,'0'0'725'0,"0"-1"-538"0,-2-3-32 0,2 4-43 0,2-3-11 16,-2 2 34-16,0 1-53 0,3 0-26 0,-3 0-22 0,0 1 4 16,0-1 10-1,0 0-30-15,0 4-11 0,0-1 28 16,2 1-22-16,0 11 31 15,2 8-4-15,-2 8-2 16,0 16 4-16,1 7-42 16,-1 6 1-1,1-6 7-15,1-2-8 0,1-7-22 16,-1-14-8 0,0-3-26-16,-2-14 26 0,0-7-27 15,-2-1-13-15,0-6 10 16,-2 0 7-16,0-6 5 15,-2-1-9-15,-3-4-54 16,1-10 57-16,-2-5-60 16,4-6 6-16,0-8 50 0,2-4 8 15,4-2 43-15,2 0 7 16,5 2 9-16,7 1 37 16,2 10-20-1,1-3-14-15,8 7 4 0,5 5-16 16,1 8 0-16,-4 6-6 15,0 10 6-15,-4 12 6 16,-10 12-6-16,-6 8 11 16,-11 12 4-16,-10 5 3 15,-7-3-5-15,-4-2-6 16,-6-10-6-16,0-6 19 16,5-6-20-16,-1-8 0 0,6-6 3 15,2-4 16-15,7-6 11 16,3 2-7-16,5-4 5 15,4 0 23 1,7 0-34-16,4 0-16 0,5 4 0 16,7 2 20-16,4 4-5 15,6 4 1-15,3 4-11 16,0-2-2-16,-3 4-4 16,-8-1-63-16,0-4-159 15,-9 1-97-15,4 1-887 16</inkml:trace>
  <inkml:trace contextRef="#ctx0" brushRef="#br0" timeOffset="-38460.78">27893 8873 1337 0,'-10'10'710'0,"2"0"-576"0,-13 14-49 0,4 2-34 0,3 2 32 0,8-6-38 0,6-4-18 0,4-8-2 0,6 2 10 15,3-7 10-15,11-5 1 0,1-6-19 16,6-7 45-16,0 0-27 15,1-5 14-15,-11-5 8 16,-3 1-13-16,-9 0-6 16,-9-2-37-16,-4 4-2 15,-14 4-9-15,-8 0-2 16,-12 6-31-16,-7 4-87 16,-1 12-94-16,0 2-166 15,-12 16-638-15</inkml:trace>
  <inkml:trace contextRef="#ctx0" brushRef="#br0" timeOffset="-38012.43">28240 8590 728 0,'0'-4'1333'16,"-2"4"-1057"-16,2 0-78 15,0 0-105-15,2 2-49 16,-4 6-22-16,0 6 37 16,-7 14 55-16,0 12-54 15,2 8-27-15,5 1 4 0,2-5-36 16,2-4-1-16,5-12 0 15,-1-6 0-15,2-8 15 16,2-4-15-16,1-6 0 16,3-2 15-16,7-4-9 15,0-4 6-15,8-10-3 16,4-2 0-16,-3-4 24 16,-1-4-33-16,-7 4 0 15,-11 0 13-15,-9 8-11 16,-4-2-1-16,-11 6-1 15,-12 0-3-15,-10 6-7 16,-13 6 8-16,-4 10-46 16,4-2-63-16,11 2-124 15,14 2-259-15,34 4-383 16</inkml:trace>
  <inkml:trace contextRef="#ctx0" brushRef="#br0" timeOffset="-37393.83">28637 8831 1645 0,'0'0'808'0,"2"0"-677"0,5 0-68 0,7 4-30 0,1-4 28 0,5 0 23 0,2-6-36 15,-4-2 11-15,2 0-38 0,-7-4-2 16,-4 2 8-16,0-6-9 16,-6-1-9-16,-6-1-7 15,-4 0-2-15,1 4 29 16,-3 6-29-16,-7 4-21 16,-4 7 21-16,-6 5-9 15,-3 14 0-15,-1 2-1 16,12 6-17-16,10 4 4 15,8-8-26-15,4 2-1 16,8-8 34-16,3-4 4 16,3-6 11-16,1-6-5 15,4-4 6-15,0-4 3 0,1-4-3 16,-6-4 0-16,2-2 8 16,-3-2 1-16,1-4-8 15,-2 2-1-15,0 4 6 16,0 2-14-16,-6 6 8 15,-3 4-13-15,2 4-10 16,2 8 22-16,-2 8-10 16,0 4 10-16,-2 4 1 15,-3-2 3-15,-4-4-3 16,-2-4 0-16,0-10 6 16,0-4 15-16,2-2 27 15,0-6 46-15,2-6-19 16,0-4-30-16,5-8-34 15,8-8-4-15,1 0-5 16,9-6-2-16,-4 0-22 0,8-1-56 16,0 3-117-16,0 6-130 15,34-18-295-15</inkml:trace>
  <inkml:trace contextRef="#ctx0" brushRef="#br0" timeOffset="-37129.1">29317 8444 1881 0,'0'-2'616'0,"0"4"-442"0,0-2-91 0,2 2-62 0,-2 8-21 0,0 4 45 0,2 12 40 0,0 12-46 16,2 6-18-16,-2 2-4 15,1 1-7-15,2-5-4 16,-5-2-6-16,-5-4-39 16,-6-6-76-16,-10-2-203 15,-67 18-456-15</inkml:trace>
  <inkml:trace contextRef="#ctx0" brushRef="#br0" timeOffset="-36960.39">29183 8614 1479 0,'13'-6'889'0,"8"0"-717"16,18-4-25-16,11 4-82 16,2 2-56-16,2 2-9 15,-2 0-138-15,52-8-468 16</inkml:trace>
  <inkml:trace contextRef="#ctx0" brushRef="#br0" timeOffset="-36563.62">29651 8707 1491 0,'0'0'1076'0,"0"0"-855"16,0 1-137-16,-2-1-63 16,0 5 0-16,-12 8-21 15,-13 6 23-15,-4 3-4 16,4-2-18-16,5-6 3 15,16-2-4-15,10-6-18 16,7 0 18-16,18-4 7 0,8-4-7 16,9-4-1-1,0-2 1-15,1-6 2 0,-7 4-2 16,-2-2 0-16,-9 4 2 16,-13-1-2-16,-8 6-7 15,-6 3-47-15,-2 2-66 16,3-1-107-16,-1 10-226 15,27 1-379-15</inkml:trace>
  <inkml:trace contextRef="#ctx0" brushRef="#br0" timeOffset="-36263.46">30301 8538 1683 0,'-2'0'714'0,"0"2"-606"0,2 0-108 0,-4 2-21 0,-4 4-111 0,-21 4-451 0</inkml:trace>
  <inkml:trace contextRef="#ctx0" brushRef="#br0" timeOffset="-33462.96">28566 9306 812 0,'-3'-2'1022'0,"3"2"-782"0,0 0-96 0,0-2-63 0,3 2 10 0,-3 0 53 0,0 0-12 0,2-2-10 16,-2 2-20-16,0 0-2 15,0-2-11-15,2 2-20 16,-2 0-17-16,5 0 23 16,-3 0-37-16,0 2-22 0,-2-2 1 15,0 4-16 1,0 0-1-16,2 14 0 0,-2 14 9 15,0 13 42-15,2 17-25 16,3 6-7-16,-1-2-4 16,3-4-6-16,2-4-9 15,2-10-1-15,-5-14 1 16,2-6-18 0,-4-10-12-16,-2-4-63 0,-4-7-64 15,-7-3-209-15,-56-4-502 16</inkml:trace>
  <inkml:trace contextRef="#ctx0" brushRef="#br0" timeOffset="-32915.4">28436 9739 1405 0,'0'0'784'0,"0"0"-559"16,0 0-78-16,0 0-69 15,0 3-25-15,2-2 20 16,-2 3-31-16,2 5-7 16,6 2 7-16,-2 5-3 15,3 4-11-15,-1 1-20 16,2-3-8-16,1-6 22 15,1-2-8-15,-4-2 7 0,3-4-2 16,5-2 8-16,-3 0 2 16,3-2-29-1,1-2 0-15,0 0 39 0,2-6-29 16,3 0 12-16,3-9-21 16,2-1 6-16,4-1 23 15,0-4-30-15,3 3 1 16,-5 2 19-16,-5 0-8 15,-2 6 3-15,-2 0 0 16,-9 4 0-16,-1 2 21 16,-4 6-21-16,-4-2-6 15,-2 2 30-15,0 0-32 16,-2 0 10-16,2 0-8 0,0 0-8 16,0 0 9-16,0 0-10 15,0 0-1-15,0 0-5 16,0 0 6-16,-4 0-14 15,8 0-22-15,-4 0-54 16,0 0-66-16,-29-12-437 16</inkml:trace>
  <inkml:trace contextRef="#ctx0" brushRef="#br0" timeOffset="-30238.45">30896 6752 1657 0,'0'-3'351'0,"2"1"-118"16,-2 0-76-16,4 2-70 0,0 0 20 0,-2 0-37 0,0 0-20 0,2 0-4 15,5 2-1-15,5 7 15 16,3 6-36-16,1 14-6 16,4 17 45-16,-4 20-24 15,0 14 0-15,-7 16-19 16,0 67-2-16,-15 23-12 16,-3 1-6-16,14-75 0 15,-5-58 15-15,0-4-15 16,-2 0-2-16,0 46-4 15,-2-3 6-15,-9-7 0 16,-10 2-10-16,-5 2 8 0,-14 3-8 16,-14 3 11-1,-4 3-2-15,-11-8 2 0,0-8-1 16,-2-9 9-16,7-14-9 16,4-4 0-16,4 10 6 15,2 6 19 1,2 15-4-16,2 9-7 0,0 5-14 15,-30 61 19-15,-8 4-19 16,-13 1 0-16,77-131 7 16,6-4-6-16,-1-8 0 15,-14 26 21-15,6-16 10 16,1-8 14-16,4-2-28 16,-7 0-17-16,-2 0 20 0,-5 7-21 15,-7-1-4-15,-3 2 3 16,-6 6 2-1,-1-2-3-15,2 0 1 0,2-8 1 16,17-6 6-16,8-6-6 16,9-8 14-16,6-2-14 15,-1-2 0-15,6 2 28 16,-2-4-28-16,-1 4 0 16,-3-2 9-16,-3 6 1 15,5-4-10-15,-2 2 0 16,6-4 0-16,0-2 16 15,4 2-16-15,0-8 0 0,0 4 0 16,0-2 1-16,0 0-2 16,0 2-16-16,0-2-46 15,-3-2 14-15,-1-6-134 16,-4-8-281-16,-26-50-166 16</inkml:trace>
  <inkml:trace contextRef="#ctx0" brushRef="#br0" timeOffset="-29546.62">29214 10176 866 0,'-9'9'819'0,"0"5"-622"0,-6 9-11 0,-10 9-26 0,1 7 4 0,-3-3-29 16,6 2-63-16,4-4 4 15,5-2-50-15,4-8-7 16,3-10-7-16,3-2 0 16,-2-6 0-16,2-4-1 15,2-2-4-15,2 0 32 16,-2 0-37-16,4 2 4 15,5 0 9-15,3 0 9 0,9 4-3 16,4-2-14-16,6 2 1 16,0 0 13-1,3 3-21-15,3-2-1 0,2 1 0 16,-4 2 1-16,-3-2 1 16,-6 5-1-16,-4-5 0 15,-6-3-5-15,2 1 6 16,-7-2-1-16,-2 0 1 15,-3-1 14-15,4-2 0 16,-8 2-6-16,0-3-9 16,0-3 46-16,-2 3-19 15,0-1 2-15,0 1 2 0,0-3 11 16,-2-1-8 0,2-3-34-16,0-4 0 0,0-3 8 15,-2-5-8 1,-8-6-11-16,0-1 4 0,-6-6 7 15,-8 0 1-15,-3-8-1 16,-6 2 0-16,4 6 13 16,6 5-13-16,0 8-13 15,10 5 13-15,3 6 1 16,5 6-1-16,2-2-6 16,1 4-2-16,0 0-4 15,2 0 5-15,-2 0-32 16,4 2-27-16,-2-2-51 15,-2 4-63-15,-3 1-99 16,-1 8-86-16,-23 19-298 16</inkml:trace>
  <inkml:trace contextRef="#ctx0" brushRef="#br0" timeOffset="-24470.61">28218 10949 1461 0,'-2'0'483'0,"2"0"-315"0,-3 0-25 0,3 0-31 0,3 0-44 0,-3-3 25 0,2 3-14 0,2 0-11 0,4-2-23 16,7 1-12-16,1-2 22 16,5-1-47-16,0 0-8 15,-1-3 50-15,-3 0-19 16,2 3-5-16,-2-2-14 15,-3-3 3-15,1 2 21 0,-1 0-36 16,-6-6 0-16,-1 5 11 16,-3-4-2-16,-2 4 10 15,1 0-8 1,-6-2-10-16,1 2 34 0,-2 2-35 16,0-4-9-16,-3 4 9 15,1 0 5-15,-4 0-5 16,-5 2-18-16,-1 2 18 15,-6 2 0-15,-7 6 0 16,-6 6-5-16,-8 8 5 16,-6 10 1-16,-4 10-1 15,3 10-1-15,6 7 1 16,6 3-4-16,14 4 4 0,8-2-14 16,11-6 8-1,7-2-18-15,12-14-1 0,6-5 10 16,9-12 15-1,6-2-14-15,0-10 14 0,2-4-18 16,-3-3 18-16,-1-11 6 16,-8 2 8-16,-4-3-14 15,-3-1 6-15,-5 4 7 16,-5-1-13-16,-2-5 8 16,-1 4 10-16,1-4 7 15,-2 0-14-15,8 0-11 16,-7 0 0-16,1 1 7 15,0-3-7-15,2 5-1 16,-4 3-2-16,-2-4 3 16,1 7 0-16,-3 0 0 0,0 2 0 15,0-1 26 1,0 1-26-16,-3 0 0 0,3 0 13 16,0 0-2-16,0 0-11 15,0 0-1-15,0 0 1 16,0 0 7-16,3 0-7 15,-3 0 0-15,-3 0 6 16,3 0 19-16,0 0-17 16,0 0-7-16,3-9 13 15,-3 7 12-15,0 0-25 0,0 0-1 16,0 2 2 0,0 0 8-16,0 0-2 15,0 0-8-15,-3 0 0 0,6 0 28 16,-3 0-28-16,0 2 0 15,0-2 0-15,0 0 16 16,-3 2 7-16,3-6-23 16,0 4 0-16,0 0 21 15,0 0-21-15,0 0 0 16,0 0-1-16,0 0 2 16,7 10-2-16,-7-4-11 15,2 11 12-15,-2 2 33 16,2 8-33-16,-2 0 0 15,0 2 1-15,2-4-1 16,-2 2 6-16,0-3-6 0,2-4 0 16,1-2 3-16,-3-4-3 15,2-8-13 1,-2 0-35-16,0-4-20 0,0-2-46 16,0 2-162-16,-2-2-342 15,-3-14-547-15</inkml:trace>
  <inkml:trace contextRef="#ctx0" brushRef="#br0" timeOffset="-23643.6">28882 10979 1820 0,'-2'-4'451'0,"2"4"-248"0,0 0-97 0,0 4-7 0,-2 3-21 0,2 10-1 0,-4 13 37 15,-4 14-59-15,6 10-34 16,2 4 15 0,6 4-30-16,2-2 4 0,0-10-10 15,1-3 0-15,3-11 2 16,-4-8-2-16,-3-8-35 16,-1-6 35-16,-4-8-35 15,0-4 22-15,0-2 7 0,-4-6 6 16,2-8-9-16,-7-8 9 15,2-8-41-15,-2-11 28 16,2-5-20-16,1-8-30 16,2-6-29-16,-2-6-8 15,2 2 64-15,4 6 7 16,8 8 29-16,0 4 11 16,5 7 1-16,5 11-11 15,2 4-1-15,7 6 0 16,-3 8-3-16,5 0 3 15,-2 8-8-15,-4 4 8 16,-2 10 0-16,-2 2 6 16,-1 10 3-16,-1 6-8 15,-8 1 38-15,-2 1-16 16,-5-4 25-16,-6-4 16 0,-6 2 4 16,-3-10-23-1,-5 4-21-15,3-4-23 0,-7-2 32 16,1-2-23-16,-5 0-9 15,-1 0 6-15,-6 0-7 16,2 0-35-16,2-4-103 16,6-2-116-16,3-6-125 15,5-28-719-15</inkml:trace>
  <inkml:trace contextRef="#ctx0" brushRef="#br0" timeOffset="-23315.22">29348 10912 1785 0,'0'-2'709'0,"2"2"-528"0,-2-4-71 0,8 4-38 0,9-3-62 0,9 0 29 0,14-1-1 0,8 0-17 16,2-2-2-16,4 2-19 16,-10 0-37-16,-13 0-115 15,-6 2-212-15,-19 0-144 16,-46 0-234-16</inkml:trace>
  <inkml:trace contextRef="#ctx0" brushRef="#br0" timeOffset="-23163.44">29501 10936 1473 0,'7'10'473'0,"-3"6"-248"16,10 15-42-16,3 9-2 15,4 2-61-15,6-2-22 16,-8 2-25-16,-1-6-10 15,3-4-16-15,-11-6-47 16,-3-2-54-16,-9-2-221 0,-36 2-901 16</inkml:trace>
  <inkml:trace contextRef="#ctx0" brushRef="#br0" timeOffset="-18812.14">28047 11827 1489 0,'0'0'357'0,"0"0"-187"0,0 0-109 0,0 0-53 0,2 0 1 16,0 0 13-16,-2 0 19 0,0 0 7 0,0 0 9 15,0 0 28-15,2 0-17 16,-2 0 10-16,0 0-3 15,2 0-15-15,-2 0 9 16,5 0-41-16,3 4-10 16,2 4 27-16,1-2-24 0,3 0-7 15,3 2-13-15,-1-4 7 16,3 2 36-16,0-2-43 16,3 0 17-16,2 6 20 15,5-2-26-15,2 4 7 16,0-2-11-16,5 0 1 15,2-2 8-15,2-2-17 16,2 0 0-16,3-2 8 16,-1 0-6-16,8 0-4 15,2 0-4-15,-2 2 6 16,4-2 17-16,5 4-17 16,-1-4-6-16,-4 0 6 15,2-2 1-15,-8-2-1 0,-2 0 0 16,-4 0 0-1,-1-2 5-15,-1 0-5 0,-3 0-5 16,4 0 5-16,-3-2 0 16,3 0 1-16,-1 0-1 15,2 0 0-15,1 2 6 16,-3-4-6-16,1 2-7 16,1-4 7-16,0-2 2 15,2-4-2-15,0 0 0 16,5-4 0-16,1-2-9 15,1 0 9-15,-2-6-11 0,1 2 11 16,-2-1 1-16,-7 0 0 16,-3 0-1-16,-6-3 1 15,-3 1 5-15,-2-6-6 16,-7 3-2-16,-1-2 2 16,-6 0 0-16,5 0 1 15,-5 2-1-15,1-4 0 16,2 0 6-16,-7-2-6 15,2 0 0-15,-4-1 9 16,-4 1 13-16,-3 2-11 16,-2 4-8-16,-2 2 6 15,-3 0 4-15,-4 2-13 16,3-4-1-16,-3 2-8 16,-5-2 9-16,-1-8 0 15,-3 2-11-15,-5-7 11 16,2 3 9-16,-6 4-9 0,-2 0 0 15,-2 6-8-15,-3 4 8 16,-1 6-1 0,-8 0-4-16,-3 6 5 0,-8-4 13 15,0 2-13-15,-6 0-6 16,4-1 5-16,-4 3 1 16,3 4 2-16,-1 2-2 15,-2 1 0-15,-1 3-4 16,1 1 4-16,2 3-9 15,-4 0 9-15,-3 3 0 16,-3 1 8-16,0-1-8 16,1 1 0-16,1 0 8 15,-3-1-8-15,0 1-8 0,-3 2 8 16,1-2 0-16,-2 4 0 16,1-5 0-16,1 4 0 15,0-1 9-15,3 2-9 16,1 2-6-16,3 2 6 15,-1 0 2-15,5 4-1 16,0 4-1-16,0 4 0 16,-5 8-9-16,3 10 9 15,0 10-9-15,4 10 8 16,7 5 1-16,2 7-1 16,9-2-2-16,-1 0 3 15,10-8 8-15,9-2-8 16,10-7-11-16,8-5 11 15,8 0 6-15,10-2 3 0,6-2-9 16,11 0 0-16,8-4 17 16,5-1-17-16,7-8 0 15,5-4 7-15,9-5-7 16,-3-6 0-16,7-2-6 16,0-6-24-16,2-2 28 15,-2-4-40-15,-2-2-43 16,-4-2-80-16,-3-2-95 15,-7-2-233-15,70-18-536 16</inkml:trace>
  <inkml:trace contextRef="#ctx0" brushRef="#br0" timeOffset="558.37">3687 11414 891 0,'-60'222'0'0</inkml:trace>
  <inkml:trace contextRef="#ctx0" brushRef="#br0" timeOffset="3620.21">11438 12687 372 0,'-2'-2'1444'15,"2"2"-1138"-15,0 0-194 0,0 0-65 16,2 0-29-16,-2 0 37 16,0 0-13-16,-2 0-18 15,2 0-15-15,0 0 15 16,0 0 5-16,0 2 16 16,0-4-11-16,2 2 4 15,-4 0-8-15,2 0-12 16,25-2-2-16,4 0 25 15,10-2-23-15,9 2-12 16,0-4-5-16,4 0 5 16,-3 2-6-16,-5 0-15 15,-10 2-123-15,-8 2-128 16,-23 20-292-16</inkml:trace>
  <inkml:trace contextRef="#ctx0" brushRef="#br0" timeOffset="4240.25">11325 12897 1585 0,'0'0'348'0,"2"0"-172"16,-2 0-86-16,2-1-5 0,-2 1 40 0,0-2 2 0,3 2-44 0,3-3-46 16,8-1-8-16,5 3 29 15,12-7-37-15,15 2 9 16,2-1-16-16,6-3-13 16,0 5 13-16,-4 1-14 15,2-1 0-15,-5 1 3 16,-1 3-3-16,-3-3-1 15,-5 0 1-15,-7 1 1 16,-12 1 7-16,0 0-7 16,-11 0 15-16,-3 1 36 15,-5 1-20-15,0 0-7 16,0 0-5-16,0 0-7 16,2-3-2-16,-2 3-11 0,0 0 3 15,3 0-4-15,-3 3 1 16,0-3 0-16,0 0 0 15,-3 0 12-15,3 0 8 16,0 0-10-16,0 0-9 16,3 0 20-16,-3 0-20 15,0 0 1-15,0 0 4 16,0-3-5-16,-3 3 11 16,3 0-11-16,0 0-1 15,0 0 30-15,0 0-28 16,0 0 8-16,0 0-4 15,0 0-5-15,0 0 7 16,0 0-8-16,0 0-9 16,0 0-2-16,0 0-28 0,0 0-52 15,-11 6-143-15,-22 9-347 16</inkml:trace>
  <inkml:trace contextRef="#ctx0" brushRef="#br0" timeOffset="5069.38">11654 12749 901 0,'0'-2'716'0,"-2"2"-539"0,2-2-40 0,2 2-88 0,-2-2 23 0,2 2 42 0,1 0-51 0,-3 0-16 16,0 0-2-16,0-2 25 15,3 2-14-15,3-4-10 16,9 2-2-16,10 2 2 16,12-2-5-16,15 0 7 15,10 2-35-15,1-2 8 16,1-2-12-16,-4 2-8 15,-8-2 14-15,-8 2 3 16,-5-4-12-16,-13 6 14 16,-10-2-14-16,-5 2 4 15,-9 0 10-15,-2 0 19 16,0 0 9-16,-2 0-9 16,2 0-11-16,-5 0-13 0,5 2-7 15,-2-2-8-15,2 0-5 16,0 2-56-16,-4 2-112 15,-3 0-181-15,-46 4-605 16</inkml:trace>
  <inkml:trace contextRef="#ctx0" brushRef="#br0" timeOffset="14214.55">6025 13475 1687 0,'0'0'333'0,"0"-2"-170"0,0 2-67 0,2-2-36 0,2-4 33 0,3 2-48 0,1-6-1 0,6 2-5 0,-3 2-6 0,3-4 6 0,1 4-8 0,1 0-30 16,8 0 24-16,3-4-11 15,10 4-8-15,8-2-3 16,9-2-2-16,1 0-1 16,1-2 0-16,-7 6-7 15,-11-2-8-15,-13 6-41 16,-17 2-23-16,-8 2 2 16,-11 2 39-16,-13 4 38 15,-14 4 9-15,-7-2-9 16,-1 6 9-16,1-4 0 15,9 0-9-15,5-2 0 0,12 4-8 16,2-2-34-16,11 6-228 16,50 26-94-1</inkml:trace>
  <inkml:trace contextRef="#ctx0" brushRef="#br0" timeOffset="19005.21">9161 14275 637 0,'0'0'351'0,"0"0"-132"0,0 0-89 15,0 0 31-15,-2 0-49 0,2 0-11 0,0-4-34 0,0 4 16 0,0 0-16 0,0 0-7 0,0 4 20 0,0-4 1 16,0 0-33-16,0 0-15 15,0 0 9-15,0 0-6 16,0 0 13-16,0 0-17 16,0 0-8-16,0 0 13 15,0 0-19-15,0 0 0 16,0 0-6-16,0 0 18 16,0 0-4-16,0 0-14 15,0 0-12-15,0 0 14 16,11-6-14-16,-4 4-9 15,11 0 9-15,6-4 7 0,9 4 10 16,6-6-17-16,3 2 0 16,2-4 19-16,1 0-12 15,1 0 5-15,-1 0 8 16,0 2-2-16,-7 0 3 16,-7 2-10-16,-7 2-10 15,-8 4 11-15,-9-4-12 16,-5 4-1-16,-2 0 1 15,0 0 5-15,0 0-5 16,0 0-1-16,-2 0-28 16,2 0 2-16,0 4-43 15,-3-4-47-15,-3 2-68 16,-8 4-85-16,-55 10-629 16</inkml:trace>
  <inkml:trace contextRef="#ctx0" brushRef="#br0" timeOffset="19477.64">9195 14347 1498 0,'7'-2'280'0,"1"0"-167"0,17-2-59 0,6-6 58 0,11 2 8 0,12-2-4 0,4-4-2 0,6-2-36 0,1 4-11 0,-3 0-14 15,-6 0-8-15,-10 6-8 16,-9-2-4-16,-13 4-6 16,-6 2-7-16,-12 2-19 0,-3 0 5 15,-3 2-6-15,0-2 0 16,-3 0 5-16,3 0-5 15,-2 0-1-15,2 0-12 16,0 2-67-16,-4 2-91 16,-5 4-147-16,-36 12-256 15</inkml:trace>
  <inkml:trace contextRef="#ctx0" brushRef="#br0" timeOffset="26162.03">6944 16325 1612 0,'0'0'309'0,"3"0"-189"0,-3 0-86 0,0 4-17 0,2-8 67 0,0 4-26 0,3 0-20 0,3-5 23 0,3 1-1 0,5 0-1 0,-3-2-20 0,-1 2-8 0,3 0 11 15,-5-4-12-15,3-2 11 16,5 2-10-16,-7-2-1 16,1 0-13-16,0 2-5 15,-1-6 0-15,-4 6 15 16,-3-2-11-16,-4 6 7 15,-2 0 17-15,-3 0-23 16,-3-4-7-16,-5 2-10 16,-3 2-4-16,-7 4 3 15,2 0 1-15,-4 4-6 0,-2 4 5 16,-6 6 1-16,-1 4 1 16,-3 8-1-16,-2 10-12 15,1 1 11 1,9 7 1-16,2 6-14 0,12 4 9 15,1 8 5 1,10 0 0-16,6 0-5 0,10-8-13 16,5-9 17-16,6-5-15 15,-1-18 7-15,4-8 3 16,1-6 6-16,0-12 12 16,4-8-3-16,0-2-8 15,3-8 22-15,-1-5-22 16,-6 0 1-16,-7 0-1 0,-7 9 11 15,-1 0-3-15,-8 4-9 16,-1 0 0-16,-3 2 11 16,-3 6-11-1,1 2-5-15,0-4 5 0,-2 4 1 16,2-2 2-16,-4 2-3 16,6 4-2-16,0 0 2 15,-2 4 6-15,2-4 12 16,-2 2-4-16,-2 10-2 15,-5 6 7-15,3 8-4 16,-4 10 0-16,6 1 8 16,4 3-17-16,0 0-5 15,4-8 5-15,0-6-5 16,-1 0 4-16,2-6-5 16,-1 0-17-16,3-6-41 0,-3-4-128 15,2-6-140-15,23-22-234 16</inkml:trace>
  <inkml:trace contextRef="#ctx0" brushRef="#br0" timeOffset="26526.04">7492 16365 1773 0,'-4'0'744'0,"4"0"-585"0,-2 4-101 0,2 6-56 0,0 8 46 0,0 12 28 0,0 12-17 0,-2 2-17 0,4 4-27 0,0-4-14 0,4-4 20 0,2-4-20 0,-2-4-1 0,-1-9 0 0,-1-5-1 0,-2-9 0 0,-2 0-67 16,2-5-64-16,-2 0-129 16,0-4-280-16,-4-31-1079 15</inkml:trace>
  <inkml:trace contextRef="#ctx0" brushRef="#br0" timeOffset="26809.41">7544 16370 2026 0,'0'0'383'16,"2"0"-230"-16,0 0-92 16,2 0-43-16,8 0 33 15,8-1 14-15,6 1-19 0,8-4-14 16,3-5-19-16,4 5-12 16,-1-1-1-16,-2-4-18 15,-5 1-114-15,-10 7-220 16,-5 5-210-16</inkml:trace>
  <inkml:trace contextRef="#ctx0" brushRef="#br0" timeOffset="27070.69">7526 16539 1881 0,'2'0'348'0,"9"0"-180"0,2 0-25 0,12 0-19 16,2 0-23 0,4 0-13-16,3 0-43 0,1 0-4 15,-2 0-16-15,1-4-25 16,-1 4-46-16,-6 0-197 16,24-8-389-16</inkml:trace>
  <inkml:trace contextRef="#ctx0" brushRef="#br0" timeOffset="27513.68">8315 16200 1703 0,'0'0'700'16,"-2"0"-547"-16,2-4-84 16,0 4-41-16,0 4 29 15,0-4 23-15,-3 0-40 16,-3 4-5-16,-8 0-2 16,-3 6 6-16,-12 6 1 15,-3 4-8-15,1 2-4 16,2 4-10-16,9-8-3 0,7 5-15 15,3-10 1 1,10 6 5-16,5-3-6 0,4 2-14 16,13 0 14-16,9 0 7 15,5 0-7-15,6-8-1 16,3 2-6-16,-5-2 5 16,-6-2 2-16,-5 2-6 15,-7-2 0-15,-9 0 5 16,-6 6-7-16,-3 0 8 15,-6 0 7-15,-7 2 31 16,-2 2-17-16,-11 2-11 16,-1-4 2-16,-8 2-12 15,-6 0-15-15,-5 0-100 16,-6-4-128-16,-1-1-233 0,-62-13-210 16</inkml:trace>
  <inkml:trace contextRef="#ctx0" brushRef="#br0" timeOffset="29176.3">6864 17303 1591 0,'0'4'462'16,"0"-8"-344"-16,0 8-47 0,2-4-28 0,1 0 19 0,3 8 32 0,6-6 11 0,5 6-21 0,3 2-6 0,5-2-4 0,1 0-5 0,6 2-3 0,10-6-14 0,4 0-10 0,17-4-12 0,5 0-4 0,7-4-10 0,5 0-8 16,2-6 7-16,1-2-14 15,0-6 7-15,1 0 17 0,-2-8-13 16,3-2-1-16,-2-8-10 15,1 6-1-15,-3 2 1 16,-6 2-1 0,3-1 1-16,0 4-7 0,-6-8 6 15,-6 5 0-15,1-6 0 16,-9 2 0-16,0-6 7 16,-2 0-7-16,-3-10 0 15,-2-2 5-15,1-2-5 16,-6 1 0-16,-8 1 0 15,-7 8 10-15,-6 4-1 16,-7 0-7-16,-3 0-1 0,-5 0-1 16,-2 0 9-16,-1 0-4 15,-5 1-5-15,-4 4 0 16,-2-1 16-16,-5 1-16 16,-3-1 0-16,-7 6 5 15,0-2-5-15,-3 2-1 16,3 0-7-16,-6 0 8 15,4 2 0-15,-2 4 0 16,0 2-12-16,-4 4 12 16,-2 0 0-16,-4 0-6 15,-7 6 5-15,-5-5 1 16,-11 8 4-16,3-5-4 16,-3 2 0-16,1-1 1 0,1 4-1 15,1-4 0-15,-10 5-12 16,4 4-10-16,-7-4 16 15,-1 4-3 1,-1 4-11-16,-1-4 20 0,-5 0 0 16,-2 4 2-16,0-4-2 15,-4 4 1-15,4 1 8 16,-4-1-9-16,0 1-8 16,5 0 8-16,-2 8 0 15,2-4 0-15,1 5 0 16,1 4 2-16,2 0 12 15,1 0-14-15,1 4 0 16,2 0 1-16,7 4 8 16,9-4 4-16,0 10-13 15,2 4 1-15,0 12 8 16,-5 15 0-16,5 5-8 0,3 12 0 16,8 8 14-16,9 2-7 15,13 9-8-15,7-1 1 16,5-8-1-16,15-6 0 15,9-13 0-15,9-13 1 16,11-12 5-16,8-6-6 16,11-10 1-16,10-6 0 15,7-8 8-15,6-10-9 16,5-2-1-16,2-8 1 0,0-2 0 16,-2-2 0-1,-6 0 0-15,-6-2 0 0,-17-4-1 16,-11 2 1-16,-13 2-1 15,-19 6 1-15,-4 0 0 16,-6 4 0-16,-5 0 0 16,0 0 1-16,0 0 11 15,0 0-12-15,-2 0-1 16,2 0 1-16,2 0 6 16,-4 0-6-16,4 0 0 15,-2 0 0-15,0 0-6 16,0 0-50-16,2 0-113 15,17-14-439-15</inkml:trace>
  <inkml:trace contextRef="#ctx0" brushRef="#br0" timeOffset="35536.25">9513 16288 1480 0,'0'0'531'0,"-2"0"-368"0,2-4-73 0,-2 4-33 0,2 0 11 0,0 0-10 0,0 4-49 0,0 6-3 0,-4 8 20 0,-1 9 28 0,-2 9-5 0,1 4-19 0,3 4-16 0,3-8 5 0,7 0-10 16,2-10-7-16,4-4 16 0,5 0-18 15,-2-12 6-15,4-2 2 16,-3-8-7-16,8-8 21 16,0-2-16-16,2-12 0 15,0 0 8-15,-2-4-14 16,0-2 1-16,-4-2 6 15,-8 2-7-15,-2 6 7 16,-6 10-6-16,-5 6-1 16,0 6 0-16,-3 2-6 15,1 6-14-15,0 10 10 16,-5-4 8-16,7 12-5 16,5-4 2-16,1-4-8 15,3 0 7-15,4-10 6 0,3-4 1 16,-1-4 5-1,3-4-6-15,3-8 21 16,0-2-9-16,0-4 3 0,-5 4-1 16,-3-8-2-16,-9 4-12 15,-6-4-20-15,-5 0-34 16,-3-4 12-16,-2 2-49 16,1 2 20-16,3 4 28 15,2 1-95-15,8 3-17 16,10 4 49-16,1-2 37 15,5 4 52-15,5-2 13 16,-4 0 4-16,4-2 25 16,-8-2 47-16,1 2 57 15,-3-4 57-15,-6 0-33 16,0 2-15-16,-3 0-42 0,-2-2-4 16,3 6-14-16,-3-4-17 15,-2 6-17-15,0 0-14 16,2 2-18-16,-2 6 25 15,0 0-29-15,0 0-3 16,0 4-5-16,0-4-1 16,0 0-1-16,0 0-10 15,0 2 11-15,0-2-5 16,0 0 6-16,0 0-1 16,0 0 1-16,0 0 1 15,0 0 0-15,0-2-1 16,0 2 6-16,0 0 7 0,2-4-13 15,2 0 0 1,2 0 0-16,-2-4 7 0,0 6-7 16,-1-2-1-1,-3 4 1-15,0 0 10 0,0 0-10 16,-3 0-1-16,3 4-10 16,0-4 10-16,0 0-5 15,3 0-3-15,-3 2 6 16,0 6 2-16,2 6 1 15,0 4-1-15,0 12 1 16,8 0 5-16,-4 8-5 16,1 0 0-16,-1 2 0 0,1-4 3 15,-2-4-3-15,1-1 0 16,-1-3 0-16,-3-10 1 16,-2-6 6-16,0-2-7 15,2-6 0-15,-2 0 3 16,0-4-3-16,0 0-8 15,0 0 8-15,0 0 1 16,2 0 4-16,-2 0-5 16,0 0 0-16,0-4 1 15,0 4-1-15,2 0-9 16,0-4 9-16,-2 4 6 16,5-10-4-16,2-2-2 15,4-10-2-15,2-2-11 16,1-2 7-16,1-1-17 15,3-5 1-15,-3 10 1 16,3-4 19-16,-1 8-13 0,-4 4 14 16,-1 6-5-16,-2 4 6 15,-6 4-15-15,3 8 7 16,1 2 8-16,6 10 18 16,-1 2-13-16,1 2-4 15,1 2 21-15,-4-8-22 16,3 0 0-16,-3-8 0 15,3-2 10-15,1-3 2 16,1-5-6-16,3-9-6 16,4 4 21-16,2-13-20 15,-1 0 0-15,0-3 1 16,-1-3 10-16,-5-2-8 16,-1 4-4-16,-5 4 0 0,-6 8 5 15,-1 6-5 1,-5 0-12-16,0 4 10 0,-2 4-10 15,2 2-3-15,0 6 0 16,0 2 15-16,2 4 1 16,0 4-1-16,2-4-1 15,0-1-5-15,6-4 5 16,-3-3 1-16,-1-6-58 16,-4-4-77-16,2 5-60 15,-1-10-299-15,-8-25-423 16</inkml:trace>
  <inkml:trace contextRef="#ctx0" brushRef="#br0" timeOffset="35861.57">10667 15986 1998 0,'-4'0'651'0,"4"0"-498"0,-2 4-93 0,2-4-36 0,2 4-7 0,7 0-10 0,-2 6-7 0,2 4-15 0,-1 0-198 0,-4 34-427 0</inkml:trace>
  <inkml:trace contextRef="#ctx0" brushRef="#br0" timeOffset="36088.61">10883 15998 976 0,'-2'6'1400'0,"2"3"-1235"15,0 14-97-15,2 7-8 16,4 10 13-16,-2-4-10 15,0 4-42-15,3 0-3 16,-1-4-18-16,-2-10-18 16,6-4-31-16,-8-3-64 0,0-6-65 15,-2-4-270-15,-22-8-434 16</inkml:trace>
  <inkml:trace contextRef="#ctx0" brushRef="#br0" timeOffset="36296.21">10823 16150 2284 0,'3'0'378'0,"1"-8"-240"16,7 2-86-16,5 2-4 16,8-4 33-16,5-2-49 15,7 2-31-15,4 4 0 16,0-4-1-16,0 2-90 16,-1 2-228-16,18-26-466 15</inkml:trace>
  <inkml:trace contextRef="#ctx0" brushRef="#br0" timeOffset="36927.25">10989 16004 1913 0,'-3'-6'499'0,"6"3"-342"0,-6 2-56 0,6 1-1 0,-3 0-5 0,0 0-23 0,0 0-33 0,2 4-20 0,0 10-1 0,2 4 32 0,0 10-16 0,6 12 19 0,-6-2-35 0,3 4-17 0,-3 2 10 0,3-12 2 0,-3 4-13 0,1-6 0 16,2-7-17-16,-5-10 5 16,0 0-37-16,0-12-29 15,0 4-66-15,1-5-131 16,-1 4-273-16,-2-4-675 15</inkml:trace>
  <inkml:trace contextRef="#ctx0" brushRef="#br0" timeOffset="37714.67">11238 16298 1080 0,'-2'0'1011'0,"0"-4"-766"0,0 0-58 16,2 4-53-16,2 0-20 16,-2 0-8-16,2-2-40 15,2 2-43-15,3 0 8 16,9 0 2-16,-1-4 14 16,3 4-7-16,5-4-10 15,-6-4-4-15,1 2-26 16,-5-2 1-16,-4 2 4 15,-4 2-5-15,-3-4-26 0,-4 2-8 16,-8 4 13-16,-3 2-5 16,-13 8 2-1,-10 2 21-15,1 10 3 16,-2 3 0-16,6 4-7 0,9 0 6 16,13 1 0-16,12-2-6 15,8-4-1-15,6-4 5 16,10-10 2-16,4-2 1 15,8-6-9-15,0-10 9 16,1-2 0-16,-4-2 12 16,-1-4-12-16,-8-4-4 15,-2 8-2-15,-3-4-20 0,-4 0-23 16,-5 5-7 0,0-1-4-16,-3 2 23 15,-4 2 8-15,-1 2-5 0,-3 6 34 16,-2-2 0-1,0 4 1-15,-2-4 5 0,2 0 1 16,2 4 5-16,-4 0-6 16,2 0 0-16,0 0 29 15,0 0-13-15,0 0 10 16,0 0 2-16,2 0-8 16,-2 0 1-16,0 0-24 15,2 0 3-15,-2 0-8 16,0-4 2-16,0 8-25 15,0-4-31-15,0 0-46 16,0 0-69-16,-2 4-205 0,-11 0-543 16</inkml:trace>
  <inkml:trace contextRef="#ctx0" brushRef="#br0" timeOffset="39624.43">11720 16290 1456 0,'0'0'345'16,"0"-2"-207"-16,0-2-47 0,0 4 17 0,2-4-13 0,2 0 17 0,-4 4-41 0,2-4 28 0,0 2-27 0,-2 2-5 0,0 0-4 0,0 0-7 0,-2 2-13 0,2 10-28 0,0 10 6 16,2 19 36-16,1 9-30 0,3 8-15 15,6 0-6-15,-4-4-5 16,7-2 6-16,-5-12-7 15,-3-4-18-15,-3-18 10 16,-2-4-43-16,-4-5-25 16,2-14 25-16,-4 0 6 15,-3-12-23-15,0-11 10 16,-6-2 32-16,0-10 26 16,-1-6 0-16,3-6-35 15,-5-2-19-15,7-8-25 0,7 3 22 16,4 9 25-1,7 6 26-15,11 10 0 16,3 10 6-16,6 10-6 0,-5 6 6 16,0 4 0-16,-5 16 30 15,-2 2-14 1,-5 4 28-16,-2 8 31 0,-1 2-29 16,-5-2 16-16,0-4-10 15,-4 1 7-15,-4-5-10 16,-2-4-10-16,-3-5 0 15,-4 4 27-15,-3-3-40 16,-6-2-25-16,0-4 6 16,-3 0-7-1,-1-4-29-15,7-8-86 0,6-2-95 16,5-6-134-16,25-47-335 16</inkml:trace>
  <inkml:trace contextRef="#ctx0" brushRef="#br0" timeOffset="40492.33">12113 16200 1722 0,'0'0'502'0,"0"0"-332"0,-4 4-101 0,-7 10-45 0,-3 2 52 0,-5 8 8 0,-4 6-30 0,8-2-6 0,3-6-21 0,6-8-3 0,6-1-13 0,0-9-1 0,2-3 4 0,0-1-13 0,2-1 0 15,10-7 34-15,1-5-34 0,8-2 4 0,0-2-5 0,-2-6-23 0,-5 2-4 0,-3 7-9 0,-1 4-6 16,-10 6 26-16,-2 8-26 15,0-4 1-15,-2 10 14 16,0 2 21-16,2-2 6 16,2 3-12-16,7-4-38 15,1 0 20-15,9-4 8 0,-2-9 13 16,1-2 3 0,5-2 1-16,-8-6 5 0,3 0 2 15,-5-4 8-15,-3 0 10 16,-2 2 17-16,-1 2-7 15,-5 0 2-15,0 6-2 16,-2 2 4-16,0 4-34 16,0 4-6-16,2 8-3 15,0 4 9-15,4 12 32 16,-2 14 1-16,-2 5-20 16,0 9 5-16,3 4-17 15,-3 0 0-15,0 4 11 16,0-8-5-16,-2-6-6 15,0-7-2-15,-2-14 2 0,0-9 19 16,0-13-3-16,-3-5-1 16,3-5 28-16,-2-4-41 15,-6-14-3-15,-3-11-21 16,1-4-2-16,2-6 10 16,3-12-29-16,3-4-21 15,6 2-8-15,9-4 14 16,5 8-33-16,13 9 6 15,2 7-21-15,-2 18 57 16,2 8 24-16,-9 8 23 16,-6 12 1-16,-5 4 37 15,0 6 38-15,-6 6 5 16,-3 6-11-16,-4-6 16 16,-3-3-11-16,-4-3 13 15,2-4 10-15,-1-5-28 16,-4 4-25-16,-1-9-11 0,2 2-32 15,2-6 27-15,0-5-28 16,3 0-64-16,3-8-95 16,6-1-114-16,5-4-90 15,6 4 12-15,39-12-321 16</inkml:trace>
  <inkml:trace contextRef="#ctx0" brushRef="#br0" timeOffset="40819.6">12543 16284 184 0,'5'0'1229'0,"0"-4"-965"0,6 4-72 0,7-4-78 0,-3-2-14 0,8 2-7 0,-4-4 0 0,1-2 8 0,-1-2-41 0,-6 2-24 0,-1-4-26 0,-4 6 8 16,-6-4-9-16,-4 6-1 0,-2 2-7 0,-10 4-1 0,3 4-3 0,-5 0 3 0,3 6-6 0,4 0 0 0,4 6-5 0,5-6-37 0,7 2-7 0,4-6 11 0,0-2 23 0,5 0 12 0,3-8 9 0,0-2 14 0,-3 2 1 0,1-8 28 16,-5 6-13-16,-4-2-9 15,1-2-21-15,-2 6 0 16,-5-4-145-16,-2 2-116 0,-13-16-1435 15</inkml:trace>
  <inkml:trace contextRef="#ctx0" brushRef="#br0" timeOffset="50897.86">8315 8518 738 0,'0'0'594'0,"0"0"-348"0,-2 0-104 0,2 0-71 0,-3-2 5 16,6 2-2-16,-6 0-38 0,6 0 9 0,-3 0-44 0,2 2 0 0,-2-2 11 0,0 0 9 0,0 0 6 15,0 0 12-15,-2-2 0 16,2 2 36-16,0 0-50 15,0 0-11-15,0 0-2 16,0 0 1-16,12 4 17 16,2-4-15-16,-3 0 5 15,5 2 29-15,6-2-23 0,-2-2-1 16,3 0 1 0,-2-2-2-16,2 2-3 15,-3-2-21-15,-5 4 0 0,-3-2 13 16,-3 0-13-16,-5 2-1 15,-2 0 1 1,0 0 0-16,-2 0-1 0,0 0 1 16,0 0 0-16,0 0 9 15,-2 0-9-15,2 2-5 16,-2-2 5-16,0 2 0 16,-2-2-5-16,-1 2 5 15,-1-2 0-15,-8 0 11 16,1 2-11-16,-3-2-5 15,-4 2 5-15,2 0 6 16,-2 0-5-16,3 0-1 0,0-2 0 16,5 0 3-16,3 2-3 15,1-2-1 1,4 4 0-16,2-4 1 0,0 0 4 16,2-4-4-16,0 4 0 15,2-2-4-15,0 0 4 16,2 2-12-16,4-2 3 15,5-4 9-15,9 2-1 16,0-4 1-16,7 2 0 16,0 2 0-16,-6 0 0 15,-1 2-2-15,-9 2-4 16,-4 0-3-16,-6 2 9 16,-6 0-20-16,-2 2 13 0,-3-2 6 15,-7 4 1 1,-14 4 0-16,-6 0 0 0,0 2 0 15,1-2 14 1,8 0-14-16,4-6 0 0,6-2-5 16,5 0 5-16,5-2-13 15,3 2-32-15,6-2-36 16,-1 0-99-16,4 2-102 16,7 2 36-16,50-4-930 15</inkml:trace>
  <inkml:trace contextRef="#ctx0" brushRef="#br0" timeOffset="52272.7">10632 8506 1519 0,'0'-2'310'0,"0"2"-154"0,0 0-75 0,0 0-37 16,0 0-10-16,2 0 10 0,-2 0 8 0,0 2-40 0,0-2-3 0,0 0 12 0,-2-2 9 0,2 2 17 15,0 0-11-15,0 0-6 16,0 0 25-16,0 0-44 16,0 0-11-16,11 2 0 15,2-2 0-15,8 0 30 16,6 0-30-16,8-2 2 16,1 0 8-16,-1-2-10 0,1 0-1 15,-12 2-1-15,-1 2-10 16,-10-2-7-16,-9 4-61 15,-4-2-5-15,-6 2 58 16,-7 0 24-16,-12 6 3 16,-13 0 1-16,-2 2 18 15,-2 2-5-15,8-4-14 16,5 2-17-16,4-2 5 16,5 0-114-16,1 4-145 15,-13 0-639-15</inkml:trace>
  <inkml:trace contextRef="#ctx0" brushRef="#br0" timeOffset="62812.77">11015 6948 1010 0,'3'-2'220'0,"-3"-2"-122"0,2 0-61 0,2 0 10 0,-2 0 38 0,0 0-20 0,0 2 1 0,-2 4 6 0,0-2-36 0,0-2 21 15,0 4 3-15,0-4 3 0,0 4-9 16,-2-2-39-16,2 0 12 16,0 0 42-16,0 0-44 15,0 0-7-15,0-2 6 16,0 2-4-16,0 0 8 15,0 0-4-15,0 0-3 16,-8 0 35-16,3-2-39 16,-4 0-17-16,-2-4-17 15,-4 0 17-15,-1-2 19 16,-5 2-11-16,2 0 11 0,-6 0 31 16,-2-2-31-1,5 2 7-15,-5 0-4 0,5 2 5 16,-4-2-10-16,-1 0-17 15,4 2 0-15,-4-2 9 16,1-1-9-16,0 3 1 16,-6-1-1-16,5-1 0 15,-4-1-2-15,0 3 2 16,0 3 0-16,0-4 13 16,-3 4-13-16,3-2-1 15,4 2 0-15,-4 1 1 16,-2 0 8-16,-6-3-2 15,4 3-5-15,-1 0 28 0,3 3-22 16,2-3-6 0,0-3 4-16,4 2-5 0,0 1 5 15,-4 0-5-15,-1 4 0 16,-3 0 7-16,-3 2-7 16,1-1 0-16,0 3 0 15,4-1 0-15,0-1 6 16,3 4-6-16,-3-2-1 15,0 0 1-15,-1 3 0 16,3 0 0-16,0 3-9 16,0-4 9-16,0 2 1 15,4-2-1-15,-2 2-8 16,7-4 8-16,-10 0 0 16,1 4 1-16,-2-2-1 15,-3 2 0-15,5-2 20 0,-5 0-11 16,3-2 7-1,2 2 16-15,2-2-11 0,2 0 3 16,0-2 0-16,6 2-24 16,-2-4 36-16,3 2-36 15,0-2 1-15,2 4-1 16,-7-2 9-16,3 6-9 16,-9 0 0-16,-1 4 6 15,3-1-1-15,-4-1-5 16,2 0-3-16,-5 0 3 15,5 2 8-15,-4-5 7 16,3 2-15-16,-1-3 1 16,4 3 45-16,-4 0-38 15,-1 3-8-15,3 2 0 0,-4 0 1 16,4 4 1-16,-5 0-2 16,-3 4 7-16,4 2 4 15,2 0-11-15,6-4-1 16,0 0 1-16,3-8 6 15,2 2-6-15,-1 1 0 16,5-5 1-16,1 4 11 16,0-3-12-16,2 3-7 15,-1 0 5-15,1 5-4 16,-3 7 7-16,1-2-2 16,1 0 2-16,3-2 10 15,-1-4-11-15,3 0-8 0,2-2 8 16,0-4 0-16,-2 4 5 15,4 2-5-15,-1 1-4 16,-2 3-5-16,-5 7 9 16,-1 6-8-16,-1 5 8 15,-1 2 0-15,5-8 1 16,3-8-1-16,1-8 0 16,7-2 3-16,-2-4-3 15,0 4-10-15,4 2 9 16,0-2 1-16,0 2 9 15,2 3-9-15,-2 0 0 16,0 6 0-16,2 7 0 0,-4 0-1 16,2 8 0-1,-2 4 1-15,2 2 3 16,-3-4-3-16,6-1 0 0,-6-7-1 16,6-4 1-1,-3-4-8-15,2-6 7 0,-2-2 1 16,2-2 0-16,0-2-17 15,-2-4 11-15,0 0 5 16,0 2 1-16,0 0-19 16,0 2 10-16,0 2 9 15,-2 3 0-15,2 0-5 16,0 0-5-16,-2-10-7 16,4 0 13-16,-2-9 4 15,0 2-5-15,2-4 13 16,0 2-8-16,3 0 0 0,-5 4 0 15,6-2-2-15,-6 4 2 16,2-2-1-16,0 6 1 16,-2 2 0-16,3 2 6 15,-3 6-6-15,0-2 0 16,0 2 9-16,3 6-2 16,1 0 16-16,2 6-5 15,3 1-9-15,3-2 6 16,-6-6-15-16,1-5 0 15,-3 0 13-15,0-2-13 16,-1 0-1-16,2 6 0 16,-1-6 1-16,-2 4 9 15,5-2-9-15,-3 2 0 16,0 0 10-16,4 5-10 16,-4-5 0-16,3-2 0 0,-3-2 0 15,0-4 9-15,3-6-9 16,-5 0 0-16,1-6 4 15,-1 2-4-15,0 0 2 16,1 2 3-16,-1 2-4 16,0 4 12-16,2 2-13 15,0 2-3-15,1 2 3 16,-3 2 0-16,0 1 0 16,-2-5 0-16,3-3 0 15,-3-6 3-15,0-4-3 0,0-3 0 16,2 2 0-1,-4-4 0-15,4 6-1 0,-2 1 0 16,0 0 1-16,7 3 0 16,-7 3 0-16,4 1 0 15,0 0 2-15,-1-4-2 16,3 2 0-16,-1-2-1 16,0 0 7-16,1 2 1 15,1-2-7-15,-3 2-6 16,3 2 0-16,-2-4 12 15,1 0-12-15,1-2 4 16,-1 0 2-16,4-2-3 16,-6 2 3-16,3-2-1 15,-1 4 1-15,-2-3 6 16,4 2-5-16,-4-7-1 0,3 2 2 16,-3-2 1-1,-2 1-3-15,2-3-9 0,-1 2 9 16,1 2 9-16,3-3-8 15,-2 5-2-15,3 3 2 16,1-4-7-16,-4 2 6 16,2-1-2-16,-3-4 2 15,-2-1 1-15,2 0 6 16,-1-3-7-16,1 0 2 16,-2 0 8-16,5 2-10 15,-2 0-9-15,-1 2 9 16,3 0 1-16,-3 0-1 0,6 0 0 15,-4 0 0-15,3 2 0 16,-1-2 0-16,0-2-9 16,2 4 2-16,3-4 7 15,-1 0 0 1,-1 2-1-16,3 0 1 0,1-2 12 16,-1 2-12-16,-1 0-5 15,2 2 5-15,-1-4 6 16,1 0-6-16,3 0-19 15,3 0 19-15,-2-2 25 16,4 4-25-16,1-4-9 16,3-2 9-16,-5 4 8 15,2 0-8-15,-3 0-8 16,1 0 8-16,-4-2 0 16,2 2 0-16,-3 0-2 15,2-2 2-15,3 2 0 0,-5 0 0 16,4 0-1-16,-1 2 1 15,0 0-2-15,2 0 2 16,1 0-1-16,-2 4-1 16,2-4 2-16,-3 0 0 15,2 2-11-15,0-4 11 16,3 1 12-16,2-1-12 16,-2-3-5-16,6 2 5 15,-4 2 1-15,-4-3 1 16,0 1-2-16,-7-2 0 15,-1 2 1-15,1-2-1 16,-3 2-6-16,-2-3 6 0,5 1 6 16,-5-1-3-16,5 2-3 15,-1-2 0 1,1 0-10-16,-3 0 10 0,3 0-6 16,-5 0-18-16,5 0 24 15,1 0 9-15,-1-2-9 16,4 2 0-16,-4 0 0 15,-3 0 0-15,1 0 0 16,-4 0-1-16,1 0 2 16,5-1-2-16,-3-2-10 15,1 2 11-15,3-3 11 16,2-1-11-16,-2 0-1 16,3 1-2-16,-6 1 3 0,1 2 0 15,-4-2-4-15,3 1 4 16,1 0-3-16,-1 2 3 15,1-2 0-15,-1 0 1 16,-3-1 5-16,0 0 1 16,-2-1-7-1,-2 2 0-15,3 0 0 0,-2 0 0 16,-4 0-1-16,3 2-13 16,-1 0 14-16,6 0 5 15,-3 0-5-15,1 0 0 16,-1 0 2-16,5 0-2 15,-5-2-11-15,2 1 10 16,-2-2 1-16,0-1 12 16,1 4-12-16,-2 0 0 0,-4-2 0 15,0 2 0-15,1 0-1 16,-1-2 0-16,4 2 1 16,0 0-7-16,1-2-7 15,2-2-4-15,2 0 17 16,8-2-60-16,-2-4-107 15,6 2-212-15,31-38-740 16</inkml:trace>
  <inkml:trace contextRef="#ctx0" brushRef="#br0" timeOffset="65673.92">11060 7006 877 0,'0'0'340'0,"0"0"-148"0,0 0-64 0,2 0-94 0,0 2-4 0,2-2 38 0,-2 0 29 0,4 0-8 0,-2 2-50 0,0-2 0 15,-2 0 16-15,5 2-28 16,-3 0 0-16,4 2 0 15,-2-2-9-15,3 0 11 0,5 6 20 16,-4-2-37-16,11 0 14 16,0 4-17-16,6-3-2 15,2 0-7-15,0 4 8 16,-2-6 0-16,2 1-8 16,0 2 0-16,-4-4 7 15,-1-2 4-15,-4 0 8 16,3-2 8-16,0 2-12 15,0 1 8-15,4-2-23 16,-5 2 0-16,1 1 7 16,-4 1-7-16,2 0 8 15,-4-1-8-15,3 0 0 16,-1 1 4-16,4 4-4 0,0-1 0 16,-1-2 4-16,1-1-3 15,-2 2-1-15,2-1 0 16,0-1 1-16,-1 6-1 15,-2-1 0-15,-2 0-4 16,1 0-2-16,-5 2 6 16,1 0 0-16,1 2-1 15,-1-2 9-15,2 2-1 16,3-2-7-16,-5 4-4 16,8-4 4-16,-6 4 6 15,5-2-6-15,-3 0-6 16,2 2 6-16,-3-4 6 15,1 4-6-15,-4 0 0 0,-4-4 9 16,-2 2-4-16,2-4-4 16,-2 2-2-1,-2 0 7-15,-1 3 6 0,1-4-12 16,-3 3-1-16,5 3 1 16,-2-4 8-16,2 4-8 15,0 1 0-15,-1-4 0 16,6 4 14-16,-5-2-13 15,3-2-1-15,-6 0 10 16,5 2-2-16,-3-4-8 16,0 4 9-16,1-6-8 15,-3 2 33-15,6-4-33 16,-6-2 11-16,3 4-3 16,-3-4-5-16,4 2-2 0,-4 0-4 15,1 0 10-15,-1-2 7 16,-1 2-15-16,-1-2-1 15,3 0 1-15,-2 0 6 16,3 2-5-16,1 1 5 16,3-2 3-16,1 5 19 15,1-2-27-15,-4 1 7 16,1-4 1-16,-1 4-8 16,1-1 6-16,-3-2 0 15,4 3-6-15,-1 2 22 16,0 0-22-16,-4-3 3 15,-1 3-4-15,1-4 0 16,-1 4 11-16,6-5-11 0,-5 2 0 16,-3 0 18-16,2-2-18 15,-3 4-1-15,1-4 1 16,1 6 12-16,0-4 5 16,-3 0-17-16,4 2 0 15,-2-4 24-15,-1 4-24 16,1-4-9-16,-2 0 9 15,0 2 0-15,1-2 14 16,0-2-14-16,1 2 0 16,-2 0 11-16,2 4-11 15,-1-2 0-15,-1 4 0 16,0-4 6-16,2 5 1 16,0-4-7-16,0 3 0 0,-4 1 3 15,2 0-3 1,0 2 0-16,-2-2 4 0,0 2-3 15,0-3 2 1,-2-4-3-16,2-2 0 0,0 2 11 16,0-2-11-16,-2 2-6 15,2 2 6-15,-4 2 0 16,2-2 7-16,2 2-7 16,0-4 0-16,-2 4-1 15,2-6 7-15,-4 6-12 16,2-2 4-16,0 2 2 15,-1-2 10-15,3 0-10 0,0-2 0 16,-2-2 2 0,2 0-2-16,-2 0 0 0,2 4-7 15,-2 1 7-15,0-2 0 16,0 1 0-16,-1 5 0 16,0-2 7-16,1-2-5 15,-2 2-2-15,2-4-5 16,-1 0 5-16,-1 0 11 15,0 3-11-15,-3-4 0 16,2 2 3-16,-1-2-2 16,1 2 8-16,-1-4-9 15,-1 2 1-15,-2 2 10 16,2 0-11-16,1 0 0 0,-1 0 6 16,1-2-5-1,-4 0-1-15,-1 4 9 0,3-4-9 16,-2 6 22-16,-1-2-22 15,-1 2-3-15,-2 0 3 16,3-2 0-16,-3 1 17 16,5-2-10-16,-2-1-5 15,2 3 19-15,-2-4-21 16,2 6 0-16,-2-4 3 16,2 4-3-16,-4-2 0 15,1 2-1-15,-1-2 1 16,-1 3 3-16,2-1-3 15,3-7-5-15,1-2 5 16,6-2 0-16,0-4 0 16,0 0-7-16,2-2 7 15,0 2 10-15,0-4-10 0,0 2 0 16,2 0 3-16,-2-2-3 16,0 2-15-16,-2-2-57 15,2 2-105-15,-2 0-100 16,-25-18-460-16</inkml:trace>
  <inkml:trace contextRef="#ctx0" brushRef="#br0" timeOffset="73712.36">11325 11873 1272 0,'0'0'354'0,"2"0"-192"0,-2-4-90 0,2 4 17 0,1-2-13 0,-1 2 13 15,-2 0-13-15,2-2 11 0,-2 2 14 0,2 0-26 0,-2 0-23 16,0 0 16-16,2-2-50 16,2 2-6-16,6-2 4 15,3 0 13-15,10-4 23 16,3 0-46-16,8-2-6 16,6-4 17-16,5 4-16 15,-3 0-1-15,0 0 0 16,-5 2-10-16,-5 2-50 0,-8 2-82 15,-3 2-146 1,-11 2-29-16,-18 16-509 0</inkml:trace>
  <inkml:trace contextRef="#ctx0" brushRef="#br0" timeOffset="73946.23">11423 11943 572 0,'6'-2'991'16,"-1"0"-846"-16,9 0-62 0,5 2-41 15,6-2-15 1,4 0 43-16,-2 0-70 15,-1-4-97-15,30-6-519 0</inkml:trace>
  <inkml:trace contextRef="#ctx0" brushRef="#br0" timeOffset="87009.65">17042 13018 670 0,'0'0'987'0,"-3"0"-775"0,3 2-124 0,0-2-34 0,3-2-12 0,-3 2 56 0,2 0 13 0,-2-2-14 0,3 2-28 16,-1-2-9-16,0 2-3 16,-2 0 26-16,0 0-44 15,0 0 3-15,2 0 19 16,-2 0-10-16,3-2-9 15,3 0-16-15,0 0-19 16,13-2 44-16,8-6-33 16,10 2 3-16,5-4 3 15,3 2-3-15,-5 0-9 16,-4-3-12-16,-5 6 11 16,-4-1-1-16,-11 4-10 0,-3 1-9 15,-11 2-6 1,-4 2-45-16,-9 2-30 0,-12 1-55 15,-22 7-67 1,-17 6 77-16,-11 1 35 0,-3 4 62 16,0 0 38-16,9 0 9 15,12-4-9-15,10-6-1 16,12 0 1-16,17-6 72 16,10-4-41-16,3 0 17 15,3-2-15-15,3 0-7 16,-1 0-11-16,6 2-2 15,8-2 1-15,13 2 82 16,11-4-48-16,12-2-24 16,8-2-23-16,0-2 9 15,0-2-5-15,3 0-5 0,-10-2-31 16,-2 2-89-16,-1 0-219 16,34-6-204-16</inkml:trace>
  <inkml:trace contextRef="#ctx0" brushRef="#br0" timeOffset="90567.07">16451 13004 1410 0,'0'0'273'0,"3"0"-112"0,-3 0-121 0,0 0 44 0,2 0-34 0,0 2 20 0,3-2 10 0,2 2 2 0,1 2 1 0,3 0-13 15,5-2-7-15,7 2 29 16,4 0-46-16,4-4 4 16,6 0 2-16,5 0-16 15,6-4-10-15,4 4-11 16,-2-2-3-16,1 0 13 16,-2 2-25-16,0-4-7 15,5 2 7-15,-8 0 7 16,-1 0-7-16,-3 2 0 0,-4 0 0 15,-7 0-1 1,0 0 1-16,-6 2-9 16,-2 0 9-16,-2 0 5 15,-3 0-5-15,1-2 0 0,-2 2 0 16,1 0 14-16,1-2-14 16,2 2-14-16,1 2 14 15,0-2 8 1,1-2-8-16,-5 0 0 0,3-2 0 15,-2 2 12-15,3 0-12 16,-2 0-15-16,0 0 15 16,3 0 0-16,1 0 5 15,-2 0-5-15,0 0 0 0,-1 0 3 16,-4 0-3-16,-1-4-8 16,-1 4 8-16,-3-2 1 15,-1 2 7-15,0-2-8 16,2 2 0-16,0-2-2 15,1 2 2-15,1 0 0 16,-1 0 0-16,1-2 0 16,4 2 3-16,-2-2-3 15,3 0 0-15,-5 2 6 16,2-2-6-16,-2 0-9 16,-1 0 9-16,1 0 0 15,1-2 4-15,-3 2-4 16,1 2 0-16,-1-2 8 15,3 2-8-15,-3-2-9 0,5 0 8 16,-3 0 1-16,3 0 9 16,-3 2-9-16,1-2-1 15,2 0-10-15,-2 0 11 16,4 2 0-16,-3-2-6 16,-1 2 6-16,2 0-1 15,-4 0-8-15,3 2-6 16,-3-2 6-16,1 0 9 15,5 0-7-15,-3-2 7 16,4 2 5-16,-1-4 2 16,-2 0-7-16,-2 2 0 0,-1-2 5 15,3-1-5 1,-1 4-12-16,4-3 12 0,-3-2 0 16,-3 4 7-1,3 0-7-15,-7-2-5 0,1 1-1 16,1 3 6-16,-5 0-1 15,4-1 0-15,1 1 1 16,0 0 9-16,3 0-9 16,2 1-6-16,-5-2-2 15,-2 2 9-15,3-1-1 16,-3 0 0-16,-1 0 1 16,2 0 4-16,-3 0-5 15,3 0 0-15,-4 0-1 16,1-1 1-16,5 1-1 15,-1-2 0-15,0 0 1 0,1-2 3 16,1 2-3 0,1-2 0-16,1 1 4 0,-1 2-4 15,-3-1 0-15,3 0-1 16,-3-3 2-16,1 4-6 16,-1-3 5-16,5 1 0 15,-3 3 0-15,6-1 1 16,-1-2-1-16,0 2-1 15,-2-1 1-15,1 2-2 16,-3-3 2-16,-1 2 0 16,1 1 0-16,0-3 1 15,2 2 0-15,-2-2-1 16,-1-1 0-16,1 3-1 0,-3 1 1 16,3-2-2-1,1-1 2-15,2-1 6 0,0 3 0 16,-1-3-6-16,-3-1 0 15,1 0 0-15,-3 1 0 16,-1 0 0-16,-1-1 6 16,-2 1-4-16,0-1-2 15,-2-2 0-15,6 1 0 16,-6-2 10-16,2-2-10 16,-1 2-1-16,1-4 1 15,3 2 6-15,-4-2-5 16,1 2-1-16,1-2 9 15,-4 4 4-15,5 0-13 16,-5-2-7-16,2 0 7 16,-4 2 1-16,2-2-1 0,-1 2-4 15,-1-2 4-15,4 4 3 16,-4-2-3 0,0 2 0-16,0-2-5 0,1 2 5 15,-1-2 8-15,3 0-8 16,0 0 0-16,2-2 2 15,-3 0-2-15,1-2-1 16,-2-4 1-16,4 1 1 16,-5 0 10-16,4 1-11 15,-5 2 0-15,-1 2 21 16,0 2-21-16,1-2 0 16,-1 1 6-16,3 4-6 15,-3-6 1-15,2 4-1 0,0 0 0 16,1-5 6-16,-1 0-6 15,6-6 0-15,-2 0 0 16,1-4 11-16,0 4 8 16,-2-4-19-16,4 0-3 15,-5-2 2-15,2-2 1 16,-2 0-1-16,1-4 1 16,1 4 1-16,-3-2 17 15,0 4-18-15,-1-2 0 16,0 1 0-16,-1-3 2 15,1 2-3-15,0-6 2 16,1 0 7-16,-3 0-8 16,1-4 0-16,1 4 0 15,-4-2 15-15,0 2-15 0,-4 3 0 16,1 7-1 0,-4 3 1-16,1 2-5 0,-1 5 5 15,-1-2 0-15,-4 4 5 16,3-4-4-16,1 2 3 15,-4 0-3-15,3 0-1 16,-7-2 8-16,3 2-8 16,-5-2 0-16,1 0-2 15,-4 2 2-15,-1-2-1 16,2 2-12-16,-2 0 13 16,5 2-3-16,-6-2 3 15,3 2 0-15,-5-4 8 16,-2 1-8-16,3-1 0 15,-3 5-11-15,3-1 11 0,-3 4 2 16,-2 0-2-16,2 1-14 16,-2-3 14-16,-2 5 0 15,4-4-12-15,-9 2 10 16,-1-5 4-16,-5 3-11 16,-1-1 9-16,-1 1-2 15,-1 0-11-15,-2 1 13 16,2 1-2-1,1-4-14-15,-2 5-5 0,3 0 21 16,-1-1-16-16,1 0-2 16,-1-3 18-16,-1 2-6 0,0-2 5 15,1-2 1 1,-1 4 0-16,1 0 4 0,-3-2-4 16,3 2 0-16,-1-2 2 15,-2 0-1 1,2 0-2-16,1 2 1 0,-3 0 0 15,-2-2-3-15,0 4 3 16,1 0 0-16,0 0-1 16,4 2 1-16,-5 2 0 15,-1-2-1-15,-2 4 1 16,0 2-2-16,0 0 2 16,4 0-6-16,-4 2 0 15,-3 4 6-15,-1-4-1 0,-7 6-23 16,1-4 5-1,2 0 4-15,-3 0 15 0,8-2-10 16,-3 2 10 0,3 0 15-16,-1-4-9 15,-2 2-6-15,0 0 0 0,-3-2-9 16,-3 5 9-16,-5-4-12 16,0 3 12-16,-7 2 7 15,1 0-6-15,-2 2-1 16,4-2 0-16,0-2 9 15,1 6-9-15,5-4-3 16,-1 3 3-16,5-5 6 16,3 2 0-16,8-2 18 15,8 4-13-15,4-2 30 16,2 6-41-16,-2 2 0 0,-2 10 0 16,-3 0 6-16,1 6-5 15,-1 6-1 1,3 4 0-16,4 4 8 0,5 0-8 15,6-1-11-15,4-9 5 16,7-2 0-16,8-2 6 16,-3 6 0-16,7 6 9 15,4 2-2-15,2 6-7 16,4 5-9-16,9-3 9 16,1-2 11-16,11 2-2 15,2-2-9-15,9-2 0 16,2-2 5-16,5-3-5 15,-1-7-1-15,5-6 1 16,-2-6 8-16,0-4-8 0,1-6-3 16,2-6 3-16,3-4 16 15,3-6-16-15,-1-2-7 16,-1 0 5-16,-5-2 2 16,0 2-2-16,-11 0-44 15,-2 0-29-15,-5 2-9 16,-4 2-144-16,-8 4-231 15,29 8-358-15</inkml:trace>
  <inkml:trace contextRef="#ctx0" brushRef="#br0" timeOffset="95432.86">17214 12778 462 0,'0'0'487'16,"-9"1"-487"-16</inkml:trace>
  <inkml:trace contextRef="#ctx0" brushRef="#br0" timeOffset="95593.83">17222 12775 1724 0,'-2'-2'361'0,"2"2"-179"15,-2-2-140-15,4 2-42 16,-2 0-1-16,0 0-83 16,2 0-144-16,10 0-423 15</inkml:trace>
  <inkml:trace contextRef="#ctx0" brushRef="#br0" timeOffset="95807.15">17322 12779 1794 0,'-2'-1'546'16,"2"-2"-450"-16,-2-1-96 15,2 4-56-15,0 0-115 16,0 4-78-16,0 10-218 0</inkml:trace>
  <inkml:trace contextRef="#ctx0" brushRef="#br0" timeOffset="102176.38">16316 12663 1472 0,'0'0'315'0,"0"0"-182"0,0 0-106 0,0 0-19 0,2 0 43 0,-2 2-5 0,0 2 25 0,2-2-10 0,-2 0 5 16,0 2-31-16,0-2 5 16,2 0-29-16,0 2 50 15,1 4-2-15,1 0-1 16,10 4-16-16,-1 4-7 16,12 2-14-16,4 2-20 15,6 0 5-15,3-4 11 16,5-1-16-16,-4-5-1 15,3-1 0-15,-1 0 12 0,-1-1-6 16,-2 2-6 0,-3-5 0-16,-6 4-2 0,-2 0 2 15,-7-2-13 1,0 0 12-16,-2 1 1 0,0-3-1 16,-5-3 0-16,3 1-8 15,-3 0-6-15,-4-2 10 16,1-1 5-16,-4 3-1 15,-4-3 1-15,0 0 8 16,0 0-8-16,1 0 0 16,-3 0-7-16,4 0 7 0,-4 0-2 15,0 0 2 1,0 0 7-16,0 0 9 0,2 0-11 16,-2-3-4-16,0 3 24 15,2 0-25-15,0 0-6 16,1 0 6-16,4 3 0 15,0-3 1-15,1 0-1 16,4 0 0-16,-3 0 0 16,-1 0 0-16,1 0-1 15,0 2-7-15,2-2 8 16,-7 0 5-16,1 0-5 16,0 0-14-16,-3 0 7 15,0 0-91-15,3 4-119 16,-1-2-130-16,11-2-633 15</inkml:trace>
  <inkml:trace contextRef="#ctx0" brushRef="#br0" timeOffset="102395.64">17303 12897 1414 0,'-2'0'483'0,"0"-1"-483"0,-1 2-12 0,1 2-119 0,7 11-215 0</inkml:trace>
  <inkml:trace contextRef="#ctx0" brushRef="#br0" timeOffset="102575">17419 12900 1750 0,'0'0'474'0,"0"-3"-319"16,-2 2-155-1,2 1-8-15,2 0-107 0,15-13-333 16</inkml:trace>
  <inkml:trace contextRef="#ctx0" brushRef="#br0" timeOffset="102810.95">17401 12869 2149 0,'-2'0'298'16,"2"0"-298"-1,0 0-156-15,2 3-94 0,0 4 16 16,2 10-412-16</inkml:trace>
  <inkml:trace contextRef="#ctx0" brushRef="#br0" timeOffset="103040.33">17463 12950 1648 0,'-2'0'511'0,"2"0"-410"16,-2-2-76-1,2 2-25-15,0 2-123 0,0 4-156 16,-9 4-305-16</inkml:trace>
  <inkml:trace contextRef="#ctx0" brushRef="#br0" timeOffset="103226.04">17476 12944 1267 0,'-4'-4'1094'0,"-1"0"-922"16,1-4-172-16,2 6-16 16,2 8-275-16,6 10-269 15</inkml:trace>
  <inkml:trace contextRef="#ctx0" brushRef="#br0" timeOffset="107394.75">17700 13193 1106 0,'0'-4'632'0,"0"4"-391"0,0-5-47 0,2 3-82 0,-2 0 29 0,2 0-13 0,-2 0-8 0,0 2-30 0,0 0-23 0,-2 0-2 16,4 2-37-16,-2-2-20 15,0 2 34-15,0 0-35 16,2 0-6-16,0 7 6 16,3 1-6-16,3 8 21 15,2 8-15-15,3 16-7 0,1 12 45 16,1 18-30 0,5 10-4-16,0 10-11 0,2 3 1 15,-2-1 8-15,0-6-9 16,-4-6 0-1,1-4 6-15,-3-3-5 0,-1-7-1 16,3-6 0-16,-7 4 0 16,-3-8 15-16,-4 5-15 15,-4 5 0-15,0 0 10 16,0-4-10-16,0-2-1 16,4-12 0-16,0-8 1 15,2-12 0-15,2-3 0 0,0-9 0 16,1-4-6-16,1 0 12 15,2 6-12-15,-4 4 2 16,1 6 4 0,-1 6 4-16,-1 0-4 0,-5 8-3 15,0-4 3-15,5-4 1 16,-3-4-1-16,0-5 0 16,3-5 0-16,1-8 6 15,-4 2-6-15,2 0 0 16,-1 0 3-16,1-2-1 15,1 8 5-15,-3-4-7 16,5 6 1-16,-5-2 27 16,2 2-28-16,-1-8-5 15,1 0 5-15,-2 2 6 16,3-8-5-16,0 6-1 16,-1-2 1-16,0 0 17 0,1 3-18 15,3-2-3-15,-3 3 3 16,0-1 12-16,-1-3-11 15,3 4-1-15,-3-6 1 16,2 2 11-16,4 0-12 16,-4-4-6-16,-1 6 6 15,-1-2 6-15,3-4-6 16,-2 2-1-16,-1-4 1 16,-2 2 2-16,0-6-2 15,3-2-1-15,-5 2 1 16,0-4 5-16,0 0-5 15,0 2-1-15,2 0 1 16,-2 2 3-16,2 4-3 0,-2-6-1 16,-2 6 1-16,2 0 8 15,0-4-7-15,2 0-1 16,0 6 0-16,0-10 8 16,-2 4-8-16,3-4-8 15,-3 2 8-15,2 0 8 16,-2 4-7-16,0-2-1 15,3 0 0-15,-3-4 8 16,0 0-8-16,2 0-1 16,-2 0 1-16,0 0 0 15,0 0 8-15,0 0-8 0,0 0-30 16,-2-4-25-16,-10 0-308 16,-77-28-1116-16</inkml:trace>
  <inkml:trace contextRef="#ctx0" brushRef="#br0" timeOffset="107912.61">17875 15651 805 0,'0'0'1223'0,"-2"0"-974"0,2 0-189 0,0 0-59 0,4 0-1 0,-1 4 16 0,4 0 58 0,3 0 2 16,9 6-13-16,0-6 11 15,8 4-40-15,-2 6-4 16,4-8-1-16,-2 6-7 16,-5-2 23-16,2-6-13 0,-6 2-11 15,2 0 12 1,-7 0-24-16,-2-2-9 0,1-4 0 16,-8 0 6-16,1 0 15 15,-3-4 5-15,4 0 20 16,4-4 17-16,5-2-31 15,3-4-14-15,-1-4-15 16,6-4 9-16,2-6-11 16,-1-2-1-16,2-2-12 15,-1 1 11-15,-2 1 1 16,-5 12-15-16,-3 4-26 16,-9 6-65-16,-4 6-32 15,-4 4-179-15,-29 32-287 16</inkml:trace>
  <inkml:trace contextRef="#ctx0" brushRef="#br0" timeOffset="109426.08">17203 16860 1393 0,'0'-4'295'0,"0"4"-79"0,0-4-48 0,0 4-13 0,0 0 23 0,0 0-40 0,0 0-7 0,0 0-37 16,0 0-31-16,0 0 17 0,2 8-61 16,2 10 1-16,1 14 46 15,-1 16-17-15,0 2-10 16,-2 4-36-16,6 3 5 16,-4-7-1-16,0-6-7 15,-1-12-10-15,1-6 2 16,-2-12-25-16,0-6-6 15,0-6-1-15,-2-2 4 16,0 0 27-16,0-2 4 16,3-10-5-16,-3-2-29 0,0-12 15 15,-3-10-8-15,1-4-43 16,-2-10-27-16,0-7-1 16,4 3 4-1,4-4 22-15,5 4 34 0,7 4 31 16,-1 6-5-16,3 8 17 15,5 5 0-15,-6 5 21 16,5 7-20-16,-1 10-2 16,0-3 2-16,0 10 8 15,-1 12 12-15,0-2 0 16,0 10 5-16,-3 5 47 16,1 4-32-16,-5 0-2 15,-5-1 10-15,-6 2 10 0,-4 2 1 16,-6-6-14-16,0 2-20 15,-10-8 17-15,2 4-42 16,-8 0-1-16,-3-8 9 16,-4 4-8-16,3-10 10 15,1-4-11 1,4 2-3-16,5-8-10 0,1-2-14 16,5-4-99-16,5-2-144 15,12-20-362-15</inkml:trace>
  <inkml:trace contextRef="#ctx0" brushRef="#br0" timeOffset="111333.2">17918 16808 1314 0,'-2'-6'784'16,"0"6"-634"-16,-4-4-93 0,4 4-42 0,-4 0-9 0,1 4 15 0,-3-4-15 0,-6 6 12 0,-4 6 32 0,-4-2-13 15,-7 12 41-15,-2 4-12 16,-3 10-7-16,3-4-5 16,4-2-35-16,10-2-11 15,7-10 17-15,2 4-25 16,8-8 0-16,6-2-2 16,3-8 2-16,7-4 14 15,7-4-14-15,0-10-16 16,8-4 15-16,4-4 2 15,-9-4 9-15,-2 0-10 16,-5 2 0-16,-9 2 12 16,-5 10-12-16,-5 2-1 15,-2 10-13-15,2 0 14 16,-5 0-18-16,3 14 2 16,-4 0-7-16,3 4 22 0,6 8-60 15,5 0-21 1,6-4 10-16,1-4 12 0,6-8 33 15,-2-10 17-15,4 0 10 16,-3-6 30-16,-1-6-17 16,0-6 20-16,-6 0 48 15,3-4-51-15,-6-6-10 16,0 2-14-16,-6 0-5 16,3 0 26-16,-7 6-10 15,0 4-17-15,0 10 0 16,0 2-1-16,0 8-19 15,2 6-13-15,0 8 33 16,3 4 3-16,1 8-3 0,8 6-24 16,3-8-18-1,6 2 12-15,1-4 29 0,-1-8 0 16,1-4 1-16,0-8 21 16,1-6-10-16,2-6-2 15,0-8 10-15,2-4-2 16,-2-4-2-16,-6 0-6 15,0-4 0-15,-11 8 10 16,-2 0-19-16,-8 6 15 16,-2 6 26-16,-6 6-23 15,-7 0-18-15,-3 4-7 16,-1 10 7-16,-4-4-5 16,7 8 5-16,3 4-7 0,7-6-1 15,6 2-2-15,0 0-7 16,6-8-5-16,5 2-8 15,1-10 28-15,5-2-19 16,3-6 11-16,1-6 10 16,2-6 13-16,-4-6 2 15,-4 2-15-15,-4 4 0 16,-6 2 11-16,-5 6-11 16,0 10-27-16,-5 0 3 15,-1 10-15-15,-1 2 21 16,-2 10-20-16,5 0 13 15,8 2 16-15,7-6-15 0,3-2 15 16,5-2 9-16,6-14 6 16,4-8 12-16,2-6-18 15,2-8 11-15,3-6 37 16,-2-6-26-16,-3-2 13 16,-5-4 8-16,-1 0-10 15,-7-6-1-15,-1 2-32 16,-5-9 1-16,-5-1 13 15,-3 0-14-15,-6 4 0 16,-5 6 8-16,1 4 14 16,-8 10 19-16,5 12-33 15,3 12-7-15,-6 12-2 16,-3 16-4-16,-3 8-1 16,-2 16 6-16,4 2 2 15,10 2 7-15,8-2-9 0,4-6 0 16,3-3 0-16,5-12 0 15,-5-4-2-15,1-15 2 16,6-4 9 0,-3-8 28-16,6-4-19 0,3-10-9 15,-2-9 20 1,2 4-29-16,-2-12 1 0,-2 3-1 16,-6 0 0-16,-6 10 4 15,-2 6-4-15,-4 10-7 16,0 10 5-16,-2 6-22 15,0 4 5-15,-2 16 17 16,2 6 2-16,4 4 8 16,4-4-8-16,7 5-5 0,5-9 5 15,3 2 0 1,8-16-11-16,-3 0-12 0,0-14 23 16,3-4-3-16,-2-8 3 15,-2-10 0-15,-7 0 8 16,-5 0-7-16,-6-4 5 15,-5 0-6-15,-4 4 6 16,-5 8-18-16,-1-3 12 16,-8 13-22-16,0 5 21 15,0 8-10-15,-1 6 5 16,10-3 0-16,4 8-9 16,8-2 13-16,7-4-46 15,5 0 8-15,3-6 39 16,5-6 0-16,4-8 1 0,-4-10 0 15,1-2 0 1,0-12 62-16,-1 0-35 0,2-2 1 16,-4-4 5-16,-4-7-27 15,-1 7 1 1,-5-8-7-16,3 0-32 0,-5 0 31 16,-2-6-43-16,-4 2-27 15,-3-8 41-15,5 2 21 16,-12 5-3-16,5 9 5 15,-2 18 7-15,0 10 28 16,-3 12-28-16,-4 18 0 0,-8 10 8 16,-8 21 58-1,5 5-8-15,2 6-23 0,9 2-34 16,7-4 35-16,4 0-36 16,2-12 0-16,6-5 6 15,3-13 15-15,-2-10-8 16,2-6-7-16,6-6 0 15,-6-2-12-15,-3-8-61 16,2-4-206-16,-1-26-419 16</inkml:trace>
  <inkml:trace contextRef="#ctx0" brushRef="#br0" timeOffset="114345.92">17739 17744 1522 0,'3'0'351'0,"-3"0"-169"16,2 0-95-16,2 0-24 0,2 0 33 0,8-4 48 0,7 0-63 0,-2-2-24 15,6-2-5-15,-5-4-17 16,-2 2-25-16,-2 2-7 15,-8-2 3-15,-1 2 12 0,-3 2-18 16,-10 2-30-16,-5 0-28 16,-14 4-19-16,-17 14 29 15,-16 2 24-15,-9 8 24 16,-2 6 57-16,4 6 0 16,9 4 4-16,12-4-1 15,11 9-13-15,17-1-22 16,13 2-25-16,17 2 8 15,18-2-14-15,12 2 6 16,9-8-2-16,12-8-35 16,4-17-43-16,3-15 10 15,1-15-4-15,0-9 5 16,-7-6-39-16,-9-6-55 0,-6 0 47 16,-11-4 43-16,-13 6 55 15,-7-2 18-15,-11 8 54 16,-11 12 21-16,-3 2 64 15,-8 14-64-15,-3 0-55 16,-4 12 14-16,-6 6 8 16,1 6-13-16,7 6-29 15,10-2 4-15,8 2-4 16,2-4 0-16,6-4-2 16,6-8 2-16,-1 0 6 0,-2-10 8 15,3-8-2-15,3-10-6 16,4-8 46-16,3-10-29 15,1-2-11-15,2-2-6 16,-6 0 4 0,2 6-10-16,-5 6-1 0,-1 6-10 15,2 5 10-15,2 8-37 16,0 5 14-16,3 9 3 16,-5 5 14-16,2 13 6 15,-5-5 1-15,-3 0 0 16,1 4 36-16,-5-6-25 15,-5-2 11-15,-2-2-10 16,-2-10-6-16,0 2 14 16,-2-8 2-16,2 0 58 0,0-14 13 15,0 2-89-15,2-10-4 16,7-10-30-16,5 0-10 16,3-4 13-16,6 1-32 15,-1 7 2-15,7 6 11 16,5 4-8-16,-8 14 18 15,1 8-12-15,-12 10 24 16,4 0 22-16,-4 4-8 16,1 4-14-16,5 0 9 15,0-3-11-15,3-7 10 16,-3-6-15-16,-2-2 31 16,-3-8 15-16,2-10-14 15,-4-4 13-15,-4-5 86 16,6-3-58-16,-5 2 2 0,-2-6-14 15,3-2-29-15,-4 2 44 16,-1 6-17-16,-5 6-10 16,0 6 33-16,-2 12-7 15,0 0-21-15,-2 4-23 16,0 14-11-16,-1 8 11 16,-1 14 5-16,6 10 2 15,7 13-1-15,7 3 3 16,11 6-9-16,4 0 0 15,-7-6 1-15,1-12-9 16,-9-18 8-16,-10-14-21 16,-2-13 5-16,-4-5 4 15,-4-8 12-15,-2-10-9 0,-4-7-56 16,-3-11 43-16,2-4-4 16,2-12-8-1,4-2-10-15,5-2-10 0,9 6 23 16,7 6-7-1,4 14-35-15,9-2 23 0,7 10-20 16,6 1 23-16,3 7 35 16,-3 6 12-16,-2 8 29 15,-9 10 26-15,0 0 16 16,-6 8 79-16,-9 1-39 16,-10-1-27-16,-6-4 0 15,-6 0 4-15,-12 0 2 0,-9 0-34 16,-6 0-46-1,-7-10 25-15,-1 0-35 0,3-4-2 16,9-4-64-16,5 0-78 16,13-12-139-16,29-32-293 15</inkml:trace>
  <inkml:trace contextRef="#ctx0" brushRef="#br0" timeOffset="114962.7">19620 17852 1473 0,'-2'4'837'0,"-3"1"-719"0,-1 4-74 0,2 8-7 0,-4 1 32 0,12 2-10 0,6-4-43 0,3-6-7 0,3 2 24 0,8-8-32 15,3-8 7-15,-3-8 14 16,5-2-2-16,-6-4 5 16,-4-4-25-16,-5-1 6 15,-5 5-12-15,-3 4-37 16,-6 2-35-16,0 9 15 16,0-4-2-16,-6 7 26 15,4 10-12-15,-3-2 14 16,3 2 17-16,4 3-19 15,5-4 26-15,11 0 12 16,2 0-1-16,6-5 2 16,6-8 1-16,3-5 5 0,2-4 18 15,5-11-17-15,2-10 20 16,-1 2 3-16,-4-8-13 16,-3 0-14-16,-7 0-3 15,-9-4-23-15,-5-6 23 16,-10-4-14-16,-5 0 14 15,-5 1 28-15,-1 13 14 16,-3 4 37-16,3 10-22 16,4 8-13-16,-4 12 43 15,6 6-48-15,-2 2-39 16,0 14 7-16,-4 12-7 16,1 8 51-16,1 12-30 0,4 6-19 15,6 0 20-15,5-1-16 16,3 1-6-16,-1-6-13 15,-4-6-92-15,-4-2-138 16,-5-18-270-16,-12-22-306 16</inkml:trace>
  <inkml:trace contextRef="#ctx0" brushRef="#br0" timeOffset="115347.39">20220 17477 1683 0,'10'-4'371'0,"8"4"-179"0,16-6-83 0,8 11-4 0,7-4-54 0,2 7-28 0,3-3-17 0,2 4-6 0,-8-5-32 0,-7 9-73 0,-10-8-9 16,-7 4 1-16,-12-4 32 16,-8 4 29-16,-8-5 52 15,-1 10 107-15,-4 4-5 16,-2 8-39-16,4-4-39 15,-1 6 40-15,5-2-43 16,3-4-3-16,3-8 3 16,-1-2 8-16,4-8-5 15,1-2 16-15,-1-4 35 16,6-6 18-16,5-4-46 16,4-2-26-16,3-4-3 15,-2 0-5-15,5 0-4 0,-5 4-9 16,-1 2-5-16,-6 8-6 15,3 4 2-15,-5 0-25 16,1 4-34-16,1 8-56 16,-2-2-193-16,-1 26-234 15</inkml:trace>
  <inkml:trace contextRef="#ctx0" brushRef="#br0" timeOffset="115544.31">20802 17431 2140 0,'4'0'539'15,"-4"-4"-387"-15,6 8-134 16,3 2-18 0,9 2-12-16,6 10-45 0,3 0-155 15,6 0-315-15,43 23-689 16</inkml:trace>
  <inkml:trace contextRef="#ctx0" brushRef="#br0" timeOffset="115794.42">21180 17784 1050 0,'2'22'849'15,"2"1"-593"-15,7 22-40 0,3 6-22 16,-3-3-46-16,0-8-64 15,-4-14-36-15,-7-8-30 16,2-8 12-16,-8-12 14 16,-6-6 8-16,-11-18-13 15,2-10-38-15,-4-18 0 16,14-8 13-16,13-1-3 16,14-3-11-16,17 6-20 15,14 4-79-15,16 16-88 16,105-23-520-16</inkml:trace>
  <inkml:trace contextRef="#ctx0" brushRef="#br0" timeOffset="124892.71">17044 9443 1584 0,'-2'-3'256'0,"2"2"-167"0,-3-2-25 0,3 3-38 0,0 0 8 0,3-1 17 0,-1 2-22 0,-2-2 1 0,3 1 10 16,-3 0-1-16,-3 0 26 15,3 0-26-15,0 0-5 16,-5 0 7-16,-1-3-19 16,0 2 5-16,-8-4-15 15,5 4-11-15,-2-3 58 16,-3 0-41-16,-5-5-2 0,-4 0 1 15,-6-4 2-15,-6-1 14 16,-8-4-16-16,-1 0-8 16,-8-12 27-16,-1-2-14 15,-2-10 11-15,-1-2-6 16,2 0-4-16,1-3 11 16,2 3-28-16,3 2 2 15,0 0 7-15,3 0-14 16,3 2-1-16,6 0 0 15,7 4 0-15,7-2 11 16,9 0-11-16,1-1 0 16,8 0-3-16,2 4 3 15,4-3 0-15,4-2-1 16,4 2 1-16,1-4 2 0,-1-2-2 16,2 6 0-16,1-1 2 15,-3 7 11 1,-4 9-11-16,-2 2-2 0,1 3 1 15,-1 2 17-15,5-6-18 16,0-4 1-16,6-8 5 16,8-6-6-16,2 2 0 15,4-2-5-15,-2 2 5 16,-2 1 8-16,4 1-8 16,0 4-3-16,-4 2 3 15,4 4 0-15,2-2-6 16,-2 4 5-16,7-2 2 0,-3 0-7 15,3 2 6-15,0-2-1 16,-5 0 1-16,1 0 6 16,-3 0 7-16,-8 2-13 15,4 3 0-15,-5 2 11 16,5 1-11-16,-6 4-6 16,4-4 6-16,-3 4 6 15,2-1-6-15,-2-1 0 16,3 2 0-16,-4-2 12 15,2 0-12-15,-3 2 0 16,1-2 6-16,0 0 7 16,0 4-4-16,-3-2-9 15,1 4 6-15,2-2-1 16,-1 2-5-16,3-2-7 16,0 2 7-16,-1-3 6 0,0 4-6 15,-2-1-1-15,-5 0 1 16,1 3 9-16,-1-2-9 15,1-1-5-15,-2 4 5 16,-1-5 14-16,3 3 7 16,-3 1-21-16,1-1 0 15,1 2 15-15,-7-1-15 16,1 6 0-16,-2-2 2 16,-3 2 5-16,2-4 10 15,-1 4-17-15,-1-2 0 16,0 3 33-16,0-1-33 15,5 1 0-15,-3-3 0 16,1 3 6-16,-3-1 2 0,3-2-8 16,-3 2 0-1,0-2 16-15,0 3-8 0,-2-2-4 16,0 2-2 0,2 0 10-16,-2 0 10 0,0 0-22 15,2 0 0-15,-2 0 28 16,0-2-28-16,0 2-3 15,3 0 3-15,-1 0 13 16,0-3 13-16,0 0-26 16,-2 3 9-16,0-1 6 15,3-2-15-15,1 3 0 16,-4-1-1-16,3 1 1 16,-1-3 16-16,-2 3-16 0,0 0 0 15,0 0 2-15,0-2-2 16,0 2 0-16,2-2 0 15,0-1 0-15,0-4 17 16,0 3-17-16,-2-2-2 16,0 1 2-16,0-6 0 15,-2 1-4-15,0-4-5 16,-4-8 7-16,-6 0-5 16,3-4 1-16,-2 0 6 15,0-2-6-15,-2 2 6 16,2 2-1-16,3 3 0 15,2 6 1-15,4 3-6 16,-2-2 3-16,-1 4 1 16,5-2-4-16,-2 6 6 0,2-2 0 15,-2 3-9-15,2 0 9 16,-2 2 9-16,2-1-9 16,0 3 0-16,-2 1 5 15,2-3-5-15,0 3-1 16,2 0 0-16,-2 0 1 15,0-2-8-15,0 2 8 16,0 0-4-16,2 0 4 16,-2 0 0-16,-2 0-1 15,2 0 0-15,0 2-25 16,0 1 7-16,0-8-83 16,0 5-92-16,-6 10-181 0,2-10-320 15</inkml:trace>
  <inkml:trace contextRef="#ctx0" brushRef="#br0" timeOffset="125817.62">17351 6537 917 0,'-2'0'618'0,"2"-2"-389"0,-2 0-103 0,0 2-52 0,2 0-7 0,0 2 41 0,-2-2-27 0,-3 6-12 15,-5 14-15-15,-11 8 56 16,-1 14-44-16,-3 8-23 15,5 0-20-15,0 1-2 16,7-9-12-16,1-6-9 16,-1-10 0-16,7-10 5 15,4-6-5-15,0-8 0 16,2-4 21-16,0-2 8 16,4-4 32-16,0-2-61 15,5-6-18-15,0-8 18 16,4-2-30-16,0 2-13 15,6-5 5-15,-4 7 32 16,3 2-4-16,-5 6 7 16,3 1 3-16,4 2-6 0,-2-1 6 15,4 4 0-15,-5 0 5 16,6 6 6-16,-3 10 28 16,5 0-27-1,-3 6-2-15,7 4 43 0,0 4-32 16,0 4-2-16,2-1-1 15,0 0-18-15,0 0 12 16,-4-7-12-16,-2-3 1 16,-8-8 18-16,-5-3-18 15,-1-4 0-15,-7 0 5 16,-2 0-5-16,-2 0 14 16,0-2-2-16,-2 4-11 15,0-2 40-15,0-2-30 16,0 4 15-16,-1-2-3 15,-5-2-24-15,-2 0 18 16,-5-2-18-16,-12 0-16 16,-8 5 16-16,-15 4 0 0,-10 3 1 15,-7 4-1-15,1-2 1 16,1 4 37-16,11-6-23 16,12 2-15-16,9-4 25 15,8-4-25-15,17 0-5 16,4 0-7-16,4-2-49 15,4 6-112-15,9 4-61 16,40 26-301-16</inkml:trace>
  <inkml:trace contextRef="#ctx0" brushRef="#br0" timeOffset="132694.93">16148 4764 1349 0,'-2'-2'323'0,"2"-2"-176"0,0 2-63 16,0 2 9-16,0 0 0 0,2 0 4 0,-2-2 11 0,0 2 6 0,0-2-13 0,0 2-35 16,0-2-18-16,0 2 21 15,2 0-38-15,-2 2-13 16,0 0 3-16,-2 6-21 0,2 4 0 15,0 14 12-15,0 10 6 16,-2 10 27 0,4 4-44-16,-2 5 6 0,2-3-7 15,4-2 1-15,-2-4 12 16,2-4-13-16,1-3 0 16,-3-10 9-16,-2-3-9 15,1-5-1-15,-3-6-5 16,-3 0 6-16,1-3-9 15,0 0 9-15,2 0-29 16,-2-2 22-16,0 0-20 0,2 0 6 16,0-4 0-1,0 0 1-15,0 0 19 0,2-2-10 16,-2 0-13-16,2 0 23 16,-2 0-17-16,0-2 6 15,0 0 11-15,0 2 1 16,0-4 0-16,2 0 0 15,-2 0 0-15,0 0 18 16,2 0-3-16,-2-4 0 16,0 0 22-16,0-6-17 15,0-10 10-15,-2-6-30 16,-2-11 0-16,-3-4 2 16,1-13-2-16,-2-3 0 0,2-5-1 15,2-2 2 1,2 2-18-16,4-2 17 0,2 7-24 15,2 9 8-15,0 6 16 16,0 12 0-16,1 6-1 16,-1 6-1-16,-4 8 1 15,4-2 1-15,-4 8-4 16,0 2 4-16,0 2 0 16,-2 0 8-16,0 2-8 15,0-2 0-15,0 2-12 16,0 2 12-16,2 6-3 15,5 2 3-15,1 8 22 16,6 6-10-16,-1 6-10 16,1 2 5-16,3 1 13 15,-3 2-20-15,4 2-8 0,-4-5 8 16,-2 2 7-16,-1-6-6 16,-1-6-2-16,-4-6 2 15,-3-8 11-15,1-2-12 16,-4-2-4-16,2-6 4 15,-2 0 7-15,0 0 4 16,0-4-5-16,0 2-5 16,0 0 36-1,-2-4-37-15,2-8-9 0,-2-4-5 16,0-6 6-16,4-8 7 16,0 0-30-16,6-8-7 15,4-1 37-15,5-3-27 0,2-2 10 16,3 2 5-16,-2 2 5 15,-2 6 1-15,-1 4 4 16,-5 10 3 0,-1 12 9-16,-7 4-8 0,-4 6-1 15,0 2-7-15,0 2-19 16,2 10 7-16,0 4 19 16,4 16 4-16,0 12 55 15,-2 6-38-15,3 12-15 16,-1 1 9-16,4 3-6 15,-1-2 11-15,1-6-20 16,6 2 0-16,-7-8 34 16,0-3-22-16,-2-7 6 0,-2-6-9 15,-1-12 0 1,-2-6 2-16,2-6-11 0,-4-4 0 16,0-6 4-16,2 0-4 15,-4-6-8-15,2 2-1 16,0-2-61-16,-4 0-77 15,2-4-194-15,-2-48-488 16</inkml:trace>
  <inkml:trace contextRef="#ctx0" brushRef="#br0" timeOffset="133744.14">16873 5079 1146 0,'0'0'807'0,"0"0"-523"0,0 0-101 0,0 0-54 0,-2 2-53 0,2 0-17 15,-7 4-29-15,-5 10-20 16,-10 8 50-16,-2 8-36 15,-5 6-13-15,4-2 5 16,9-1-15-16,6-5-1 16,5-6 0-16,1-6 0 0,8-6 9 15,1-2-9-15,-1-6-19 16,2 0 19-16,4-4 9 16,-1-2 3-16,9-4-3 15,-3-8-8-15,7-2 23 16,-2-12-24-16,-2 1-24 15,-7 1 9-15,-6 7 15 16,-3 9 0-16,-4 6 0 16,2 4-2-16,-2 1-17 15,-1 7 4-15,1 8-12 16,2 5 27-16,5 5-8 16,4-7 8-16,4-2-1 15,5-5 1-15,-3-8 0 16,5-4 6-16,-5-4-6 0,1-8 9 15,5-2 2-15,-4-11-11 16,1 0-6-16,0-10 6 16,-4 1 12-16,-2-6-12 15,-5-4-21-15,0 0 8 16,-4 2 12-16,-1 4 1 16,-4 4 0-16,-3 6 22 15,0 3 22-15,1 7-20 16,1 0-8-16,1 3 8 15,0 7-8-15,2 1-16 16,0 7 0-16,0 0-18 16,0 0 6-16,0 7-8 15,0 4-1-15,0 11 21 0,4 13 17 16,-1-1 5-16,-1 6-22 16,5 2 0-1,-2-4 20-15,-1 2-20 16,2-6-2-16,1-4 2 0,0-6 1 15,-2-6 2-15,-3-3-3 16,0-5 0-16,-2-5 4 16,0-2-4-16,0-3-1 15,0 0 1-15,0-3 12 16,0-1 13-16,2 0-23 16,2-6-2-16,3-8 0 15,2-6 0-15,2-6-21 0,0-4-9 16,3 4-4-16,1 4 14 15,1 4-14 1,-3 10 29-16,-1 4-14 0,-6 8 19 16,1 8-33-1,-3 4 21-15,3 10 12 0,0 4-2 16,2 4 1 0,-3 4 1-16,1-6 15 0,2 1-15 15,0-8-6-15,-3-3 4 16,3-6 2-16,-2-2 21 15,-4-3-21-15,-1-7 0 16,0 1-15-16,-2 2 12 16,0-3-72-16,0 0-108 15,4-4-121-15,0 0-19 16,28-24-1061-16</inkml:trace>
  <inkml:trace contextRef="#ctx0" brushRef="#br0" timeOffset="134181.41">17546 5073 1318 0,'-2'0'354'0,"2"2"-164"0,0-2-38 0,-2 2-10 0,-2 0-32 0,-4 6-34 0,-7 8-7 0,-4 6 29 16,-3 2-43-16,2 2 5 16,9 1-36-16,2-5-22 15,7-1 29-15,2-2-29 0,9-8-2 16,-2-2 18-16,6-1-9 16,2-7 1-16,5-2 5 15,-1-3-14-15,4-6 38 16,-4-2-30-16,3-9-8 15,-7 0 22-15,1-5-13 16,-9-1-1-16,-3 3-3 16,-6 6-5-16,-2 4 38 15,-9 6-39-15,-6 4-26 16,-7 4 24-16,-6 2-10 16,-1 4-7-16,4 4-37 0,7-2-79 15,6 2-60-15,10 4-166 16,17 6-395-16</inkml:trace>
  <inkml:trace contextRef="#ctx0" brushRef="#br0" timeOffset="134943.49">17746 5053 1430 0,'0'-2'614'0,"0"2"-392"16,-2 0-114-16,2 2-49 15,-2 0-22 1,-3 10-7-16,-6 6 48 0,0 8-25 16,2 8-22-16,5-4 5 15,2-2-21-15,6-4-15 16,2-2 12-16,1-7 0 15,2-5 6-15,4-6-18 16,0-3 1-16,6-2 39 16,3-7-34-16,0-9 0 15,-2-2 3-15,-4-6 1 16,-1 0-2-16,-8-2-8 16,0 1-3-16,-7 6-14 0,0 6 16 15,-3 6-13 1,-1 4 7-16,2 4-1 0,2 4-1 15,-5 6-25-15,3 2 22 16,2 6-2-16,2 0 14 16,9-2-17-16,3 0 16 15,11-4 2-15,-1-5 9 16,4-6-10-16,4-7 0 16,-6-3 13-16,3-8-12 15,-2-5 10-15,-4-6 5 16,2-2 7-16,-6-6 10 15,1-6-32-15,-7-4-1 16,-3-4 8-16,-4-3-3 0,-1 3-5 16,-10-4-5-16,1 8 5 15,0 8 24-15,-1 0-24 16,2 10 0-16,-1 4 37 16,2 8-15-16,2 7 7 15,-2 6-13-15,2 5-16 16,-2 2-3-16,-3 11-28 15,-1 12 31-15,-4 11 9 16,4 14-9-16,4 6-8 16,2 6 7-16,4 4 2 15,0-3 15-15,6-5-16 16,-2-12-3-16,1-10 3 16,1-14 0-16,0-6-6 15,3-6-6-15,1-6-39 16,-3-4 4-16,3-4-124 15,-3-6-112-15,-3-8-207 0,-10-48-399 16</inkml:trace>
  <inkml:trace contextRef="#ctx0" brushRef="#br0" timeOffset="135090.04">18151 4824 1589 0,'5'-8'509'0,"2"-2"-294"0,6-8-98 0,9 2-12 0,14 0-54 0,11 4-30 0,8 2-1 0,5 2-20 0,8 4-60 0,-4 2-391 0,43-22-1394 0</inkml:trace>
  <inkml:trace contextRef="#ctx0" brushRef="#br0" timeOffset="135675.59">16710 5963 1515 0,'-5'3'303'0,"1"-2"-183"16,-7 2-54-16,5-2 2 0,-4 2 59 16,3-3 25-1,3 0-53-15,0 0 21 0,2 0 6 16,2-3-8-16,2 3 5 15,2 0-73-15,0-1-29 16,17-2 27-16,12-1-26 16,25-2-2-16,25-2-7 15,17-2-1-15,11-4-1 16,5 0-11-16,-4-6 0 16,-4-4-9-16,-10 2 9 15,-13 4-65-15,-20 4-157 0,-27 4-235 16,-52-2-115-1</inkml:trace>
  <inkml:trace contextRef="#ctx0" brushRef="#br0" timeOffset="135893.31">16534 6128 1501 0,'4'0'608'16,"9"0"-466"-16,22 0-13 15,24-2 56-15,30-8 19 16,94-10-81-16,58-16-41 16,8-7-31-16,-95 15-7 15,-11 2 16-15,-18 2-59 16,-74 16-1-16,-11 0-46 0,-11 1-310 16,62-42-1023-16</inkml:trace>
  <inkml:trace contextRef="#ctx0" brushRef="#br0" timeOffset="146114.78">17637 5815 321 0,'0'0'822'0,"0"0"-613"0,0 0-109 0,-2 0-32 16,2 0-19-16,2 0 20 0,-2 0-10 0,0 0-8 0,0 0-14 16,0 0-8-16,0 0-8 15,0 0 40-15,0 0-16 16,0 0-3-16,0 0-9 15,0 0-18-15,0 0 5 16,0 0-20-16,9-2 0 16,2 0 15-16,0-2-14 15,7 0 20-15,4-2-9 16,3 2 2-16,4-2 10 0,2 0-15 16,0 2-9-16,0 0 27 15,3 0-12-15,1 0 9 16,1-4 7-16,-3 2-22 15,-2 0 12-15,0 2-19 16,-4-2-2-16,-8 4 32 16,-6 2-26-16,-5 0-5 15,-5 0 1-15,-1 0-2 16,-2 0 27-16,-2 0-10 16,2 0-11-16,2 0 8 15,-4 0-14-15,7 0-1 16,1 2 1-16,1 2 0 15,1-2 7-15,2 0-7 16,-4 0-4-16,3-2 4 0,-5 2 1 16,4-2-1-16,-6 0-1 15,0 0 1 1,0 0 20-16,-2 0-20 0,0 0 0 16,2 0 7-16,0-2 2 15,-2 2 1-15,0 0-7 16,0 0 5-16,0 0 13 15,0 0-20-15,0 0 8 16,0 0 15-16,0 0-1 16,0 0-14-16,0 0-9 15,0 2 9-15,0-4-3 16,0 2-6-16,0 0-1 16,0 0 1-16,0 0 5 0,0 0-4 15,0 0-2 1,0 0 10-16,0 0 11 0,0 0-20 15,0 0-8-15,-4 8 8 16,2-6 0-16,0 2 8 16,0 6-8-16,-4 4 0 15,2 2 19-15,0 4-19 16,-3 0 0-16,1-4 0 16,-8 0 10-16,5-2-9 15,-2-4-1-15,-2 2 2 16,4-6 12-16,2-2-14 15,3-2 0-15,1 0 9 16,1-2 9-16,0-2-18 0,-5 2-11 16,-1 0-112-16,-4 0-120 15,-34 4-329-15</inkml:trace>
  <inkml:trace contextRef="#ctx0" brushRef="#br0" timeOffset="150096.26">16623 5695 1556 0,'0'-2'295'0,"0"2"-154"0,3-4-51 0,-1 1-30 0,2 2 56 16,0-3-49-16,3 0 4 0,5 0-2 0,-2-5-12 0,9 5-18 0,0 1 10 15,8-4-20-15,14 2 25 16,5-5-33-16,14 3-15 15,11 2 13-15,5-1-19 16,4-1-3-16,-8 3-24 16,-8 2-105-16,-15 2-204 15,-6 10-362-15</inkml:trace>
  <inkml:trace contextRef="#ctx0" brushRef="#br0" timeOffset="150263.03">16775 5793 1960 0,'13'-6'355'0,"14"0"-260"15,24-2-79-15,22 0-8 16,17 2-8-16,10 0-128 0,163-22-334 16</inkml:trace>
  <inkml:trace contextRef="#ctx0" brushRef="#br0" timeOffset="152363.73">17267 4584 1622 0,'0'-2'529'0,"-2"-2"-331"0,0-2-84 0,2 0-9 0,2 0 36 0,0 0-53 0,3-5-8 0,-3 3-13 0,2-2-5 16,0-4 14-1,3 5-38-15,0-9-10 0,2 0 17 16,8-7-24-16,4-3 5 16,8-2-17-16,10-6 1 15,11-6 1-15,8 2-11 16,6-2 0 0,7-2 0-16,-2 4 0 0,1 3 0 15,-8 3-2-15,-1 8 2 16,-5-2-1-16,-4 4 1 15,0 2 0-15,-6 2 3 0,-5 4-3 16,-1 2-1 0,-9 2-1-16,-2 2 2 0,-4 4 2 15,-8 0-2 1,1 0 0-16,0 2-1 0,-5 0 1 16,-2 2-1-16,-1 0 1 15,-6 2 0-15,-2 0 7 16,0-2-7-16,-2 4 0 15,0-2-1-15,-2-2 7 16,0 4-12-16,0-2-5 16,0 0-29-16,0 0-17 15,-4 0-96-15,2 2-32 16,-2-2-40-16,-3-2-230 16,-7-4 199-16,1-4-1 15,3-4 100-15,3-6 152 0,3 0 5 16,-1 2 105-16,3 4 74 15,-1 2-23-15,3 3-35 16,-1 1 49-16,1 4-17 16,0 3 6-16,2-2-35 15,0 3-26-15,2-2-16 16,0 2-32-16,1 0-28 16,1 0-13-16,1-1 0 15,6-2 8-15,2 2-17 16,3-2-12-16,4 2 12 15,-2 2 1-15,0 2 5 16,-5-2-6-16,-1 5 1 16,-4-2 0-16,1 4-1 15,-3 1-5-15,-1-1 5 16,0 7 7-16,-3 7 2 0,-6 7 5 16,-8 13-8-16,-5 4 37 15,-4 2-41-15,-1 0 7 16,-1-4 0-1,2-10 6-15,5-5-14 0,-2-10-1 16,7-2 0-16,2-7-13 16,0-1-76-16,3-4-167 15,-4-5-294-15,2-27-531 16</inkml:trace>
  <inkml:trace contextRef="#ctx0" brushRef="#br0" timeOffset="153159.79">18658 3669 2233 0,'0'0'570'0,"0"2"-465"0,-3 4-105 0,1 5 0 0,0 4 2 15,0 7 26-15,-3 5-5 0,5 1-23 16,2-2 0-16,1-2 8 16,-1-6-8-1,0-8-1-15,0-4-5 0,-2-2-5 16,3-4 10-16,-3 0-20 15,0-2-5-15,0 0 26 16,0-10 2-16,2-4-2 16,0-14 0-16,4-5 6 15,1-6 0-15,-2-1-6 16,4 2 0-16,-1-1 33 16,1 9-24-16,5 6 3 15,-8 6-5-15,1 8 4 16,-3 6-8-16,-2 6-3 0,4 6-39 15,-2 8 37-15,2 10-16 16,3 6 18-16,-3 10 0 16,2-2 0-16,-2-3 6 15,-1-9-6 1,1-8 0-16,-4-8 7 0,4-6-6 16,-4-4 4-16,0 0 3 15,4-10 2-15,3-6 14 16,3-7-24-16,5-7 6 15,-1-4-7-15,1-6 13 16,0-8-24-16,-2-4 12 16,5 2-2-16,-3 0 2 15,1 11 0-15,-5 9 1 0,-1 9 14 16,-1 4-13-16,-5 9 19 16,0 7-21-16,-4 2-14 15,4 7 8-15,5 9-3 16,5 7 0-16,-1 6 9 15,-1 3-1-15,4 6 1 16,-5-1 0-16,0-2 1 16,3 0 41-16,-5-2-42 15,-2-8 2-15,1-2 8 16,-2-4-8-16,-6-2-2 16,-2-1-35-16,-6 1-103 15,-8 0-201-15,-28 6-349 0</inkml:trace>
  <inkml:trace contextRef="#ctx0" brushRef="#br0" timeOffset="153614.23">19466 3246 1949 0,'-2'-2'623'0,"2"2"-467"0,0 0-103 0,0 2-37 0,2 0 5 0,-2 4-13 0,0 9 1 0,0 4 6 0,-2 12 45 0,-5 5-33 15,1 9-9-15,-6 8 3 16,-3 1-3-16,1-2-17 15,1-2-1-15,5-6 14 16,-4-9-7-16,8-7-7 16,-1-10-6-16,3-6 6 15,2-6 8-15,2-5 1 16,0-1-3-16,7 0-6 16,9 0 72-16,9-1-26 15,15-3-7-15,12-5-21 16,2-5-3-16,-1-2 6 0,5 2-21 15,-4-4 0-15,-3 3-15 16,-6 2 12-16,-9 3-80 16,-9 2-109-16,-14 4-335 15,-15-10-889 1</inkml:trace>
  <inkml:trace contextRef="#ctx0" brushRef="#br0" timeOffset="157780.31">18593 4259 1188 0,'0'4'464'0,"0"-4"-360"0,0 0-5 0,0 0-21 0,0 0 9 0,0-4 1 0,2 4-22 0,0 0 17 0,0 0-40 0,3 0 10 0,-3 4-5 16,2-4 10-16,1 2 8 15,0 0-16-15,4-2-5 16,-3 2 16-16,0-2-22 16,2 2 8-16,1-2-14 15,3 2-9-15,0 2 7 0,-1-2-22 16,2 0-1-16,5 0 17 15,-3 2-4 1,6-4-10-16,-3 0 16 0,1 0-17 16,2 2 14-16,6-2-24 15,2 0 6-15,4 0 3 16,2 0-9-16,3 2 0 16,1 0 0-16,-2 0 6 15,3-2-1-15,5-2-5 16,-1 0 0-16,6-2 5 15,3-6-5-15,0 2 0 16,3-4 0-16,-4 2 1 16,-4-4 11-16,2 2-12 15,-2-2-1-15,4 0-1 0,-3 0 2 16,-3-1 0 0,-2 1 0-16,-1-1 0 0,-1-3 8 15,-1 0-8-15,-1-4-1 16,-2-3 1-16,-1-1 8 15,-3 0-8-15,-1-6-1 16,3 0 1-16,-4-2 9 16,-5 0-9-16,1 0 0 15,-4 2 9-15,-3 1 0 16,-4 2 2-16,-5-4-11 16,-4 1 10-16,-6-6 8 15,-2-2-17-15,-2-8 0 16,-2-6 4-16,2-4-5 0,0 1 8 15,0-1-11 1,-3 7 9-16,-2 6 25 0,-2 5-31 16,-2 6 0-16,-3 4 1 15,-3-2 6-15,-3 6-7 16,-5-1 0-16,0 4 0 16,-3 1-4-16,-3-1 4 15,0 5-15-15,-6 0 15 16,-2 2-1-16,-3 4 1 15,-8-1 0-15,-6 2 0 16,-2-1-6-16,-6 2 6 16,1-2-6-16,-1 4 6 15,2-2 4-15,-5 2-2 16,0 0-2-16,-7-2 0 0,1 4 12 16,2 2-12-16,1 4-5 15,11 2 5-15,1 2 2 16,4 2 1-16,5 6-3 15,2-2 0-15,0 6-12 16,-1 4 12-16,-4 2-2 16,1 0 1-16,2 3 1 15,-2-3-1-15,2-1-2 16,2 0 3-16,-3-2 12 16,2 0-12-16,-1 1-11 15,0 0 11-15,0 0 0 16,-5 4 7-16,6-4-7 15,-4 2 0-15,0 0 7 0,-2-2-7 16,-5 2-11-16,1 0 10 16,0-1 1-16,5-3 13 15,-1 0-13-15,5 1 0 16,-4 3 6-16,1 3-6 16,2 3-1-16,-2-2-9 15,4 6 10-15,-6-2 3 16,2 0-3-16,4 4 0 15,-4-4 9-15,3-6-9 16,3-2-1-16,0-1 0 16,2-7 1-16,2 4 9 15,-1 1-9-15,1-1 0 16,2 7-9-16,4-1 9 16,-1-1-15-16,3 6 15 15,5-1 0-15,4 0 0 0,1 0-2 16,6 0 2-16,-2 4 5 15,1 2-5-15,-6 4 0 16,-4 5-1-16,0 4 1 16,-4 6 17-16,-3 1-17 15,3-2 0-15,4-8-2 16,4-4 8-16,5-6-3 16,0-1-3-16,4-1-7 15,1 0 7-15,1 5 0 16,3 6 1-16,-3 1-1 15,6 6 0-15,-3 6-9 0,-1 10 3 16,-1 4 6-16,1 1 3 16,6-3-3-16,2-12 0 15,2-8 4-15,2-8-4 16,0-8 0-16,2-4-2 16,0 0 2-16,0 1-4 15,2 0 4-15,4 6 0 16,-2 1 9-16,3 0-9 15,-3 2 0-15,2-4 0 16,-4 2 0-16,3-3 4 16,-3-1-4-16,2-9-13 15,2-2 12-15,-2-6 1 16,3-1-2-16,0-1-5 16,2-1 7-16,0-2 6 0,0 2-6 15,-1-1-5-15,0 3 5 16,1-1 6-16,-1 1-6 15,-2-4 0-15,1 0 0 16,5 0-3 0,-1-2 3-16,7 0-1 0,7 0 1 15,4 0 7-15,7 4-1 16,0-4-6-16,-5 6 0 16,2 0-5-16,-1-2 5 15,-5 0-9-15,-7-2 3 16,3-4 6-16,-5 0 1 15,4-2-1-15,1 0 0 16,6-4 5-16,2 2-5 0,1-2-12 16,-5 2 10-1,0 1-5-15,-7 0-1 0,-1 1-5 16,-2 4 1-16,2-4-12 16,3 0 24-16,3 0-14 15,-1-4 14-15,5-2 5 16,0-2-5-16,6 1-7 15,-4-6 7-15,0 7-9 16,-6 0 9-16,0 2-12 16,-1 2 11-16,3-2 1 15,4 0 3-15,8 2-3 16,3-4 0-16,8-2 12 16,4 1-12-16,-3-6-6 0,0 1 6 15,-3 0 2 1,-2 2 4-16,-3 4-6 0,-5-2 0 15,-2 4-5-15,0 0 5 16,-2 0-9-16,-1-2-2 16,-3 0 11-16,-3 0 2 15,2-4-2-15,-2 4 0 16,-5-2-11-16,2-2 11 16,1 6 0-16,-2-2-1 15,6 0 1-15,2-2 0 16,3 0-9-16,-3-4 9 15,4-4-4-15,-2-6 5 16,3 2-1-16,-5-4 7 16,5 0-5-16,-3-2-2 0,0-2-6 15,2 0-2 1,3-1-2-16,0 2 1 0,1-2-8 16,-4 1 10-16,-1 4 7 15,-3-1-9-15,-4 0 9 16,-2 3 0-16,0-2-8 15,-2 0 4-15,-2 0-5 16,0 0 9-16,0-2 1 16,-6 0-1-1,3 2-5-15,-4-4 5 0,-3-4 9 16,5 1-9-16,-5 0 0 16,0-4-2-16,3 1 10 15,-7-2 2-15,-2 2-10 16,-2 0 0-16,-3 0 21 15,0 2-13-15,-2 0 1 16,0 4-4-16,2 4-4 0,0 4-2 16,3-1 1-16,-3 6 0 15,-2-1 4-15,0 2-4 16,0-1-2-16,-2 1-8 16,2-4 8-16,0-2 2 15,0-2 0-15,2 0 2 16,0 0 8-16,0 6-9 15,3-2-1-15,-3 6 0 16,3-2 0-16,-1 0 1 16,1 0-1-16,-1 0-15 0,2-4 15 15,6 2 4 1,-5-2-2-16,1 2-4 0,1 0 8 16,3 0 5-16,-6 0-11 15,3 0 0-15,0 0 0 16,2 0 1-16,4-4-2 15,-1 4-4-15,-1-4 5 16,1-1 12-16,-1 6-12 16,-4-3-3-16,5 2 3 15,-6-2 1-15,2 3 1 16,-4 0-2-16,3 4 6 16,0-3-3-16,-2 2-3 15,2 2-1-15,-5 1 0 0,0-4 1 16,1 1 0-1,-1 2-1-15,1-3 1 0,2 2 17 16,-3-1-17 0,0 0-9-16,-2 2 9 0,3 0 0 15,-1-2 0-15,-2 2-1 16,4-2 1-16,-4 2-3 16,0-4 3-16,0 2 0 15,4-4 5-15,-3 0-5 16,-1 0 0-16,0 0 0 15,-2 0 6-15,0 6-7 16,0 0 1-16,2 4-8 16,-4 0 8-16,4 0 12 15,-2-4-12-15,-2 2-6 0,4-2 6 16,0 0 7-16,-2-4-5 16,2 2-2-16,2-4 6 15,-4 2-5-15,2-4 5 16,0 1-6-16,0-2 0 15,0-3 1-15,0 3-1 16,0 1-1-16,1 4-13 16,-3 6 14-16,0 3 0 15,-3 1-31-15,3 0-26 16,0 1 25-16,-2-1-97 16,0 3-121-16,-2 1-221 15,-32 15-357-15</inkml:trace>
  <inkml:trace contextRef="#ctx0" brushRef="#br0" timeOffset="181291.7">19967 9110 1494 0,'0'0'354'16,"2"-2"-255"-16,10 0-69 0,-1 0-30 0,5-2 12 0,1 4-3 0,1-3-9 0,5-1-29 0,-6 3-32 0,1 1-94 0,11-2-561 0</inkml:trace>
  <inkml:trace contextRef="#ctx0" brushRef="#br0" timeOffset="181457.15">19994 9326 1876 0,'16'-2'310'0,"11"-2"-224"16,24-2-86-16,15 0-17 15,115-8-238-15</inkml:trace>
  <inkml:trace contextRef="#ctx0" brushRef="#br0" timeOffset="184514.26">20006 9092 1330 0,'0'1'247'0,"0"-1"-160"0,-2 0-45 0,4 0 9 0,-2 0 6 0,2 0 33 0,-2-1-42 0,0 1 18 0,0 0-25 0,2 0-14 0,-2 0 40 0,0-2 7 0,0 2-17 16,0 0-21-16,2 0-18 15,3 0 12-15,10 0-21 16,9-2 9-16,17-4-6 16,16-1 0-16,9-4-12 15,7 0 0-15,0 1-49 16,-6 2-49-16,-2 2-155 16,46-6-318-16</inkml:trace>
  <inkml:trace contextRef="#ctx0" brushRef="#br0" timeOffset="195113.14">21730 12314 567 0,'0'-2'773'15,"0"2"-540"-15,0 0-121 0,2-4-53 0,-2 4 11 0,-2 0-5 0,4 0-11 0,-4 0-5 0,2 0-34 0,0 0-4 0,2 0-11 0,-2 0 7 0,0 0 10 0,0 0-7 0,3-2 14 16,1 2 41-16,2-2-16 16,8 0-10-16,-1 0-10 15,2 0-22-15,6 2 47 16,1 0-28-16,5 2-16 16,4-2 13-16,3 0-1 0,3 0-11 15,3 0-1 1,1 0 1-16,-1 0 37 0,-3 0-39 15,3-2 4-15,1 2 8 16,3 0 2-16,1-2-13 16,4 2-10-16,0-4 2 15,-3 4 11-15,8 0-13 16,-7-2-7-16,2 2 7 16,-2-6 6-16,-5 6-6 15,0-4-1-15,-1 2 1 16,-4 0 25-16,1-2-24 15,3-2 4-15,-4-2-4 16,-3 2 9-16,3 0-4 0,-1-4-6 16,-3 2 0-1,1-4 21-15,-5 0-6 0,2 2 8 16,0-6-10-16,0 2 13 16,-4 1-8-16,0-2-11 15,-4 1-7-15,1-4 33 16,0-3-31-16,1-1 10 15,-1-2-6-15,-1 0 3 16,-4 2 13-16,0 2-22 16,-1 0 1-16,-7 2 21 15,-1-4-16-15,2-2 9 16,1-2 2-16,1-6 1 0,-1 0 12 16,0-4-30-1,1 1 0-15,-6 5 31 0,1-2-30 16,1 4 10-16,-8 4-5 15,0-4 12-15,-2 2 0 16,-2-4-18-16,-8-4 0 16,4 4 45-16,-3-2-45 15,3-2 1-15,-1 8-1 16,0-3 9-16,0 5-9 16,-1-2-12-16,-1 0 12 15,-3 2-4-15,-3-2 4 16,1 4-1-16,1 0-6 15,-3-2 7-15,5 4 3 16,-3 2-3-16,-1 0-3 16,2 6-9-16,-3-4 12 0,-6 4-7 15,0-2 7 1,-7-2 0-16,-4 4-1 16,-6 0-2-16,-1-1 3 0,1 6-6 15,1-4 6-15,-3 5 0 16,-1 1-8-16,5-3 8 15,0 3 5-15,4 0-5 16,-3-2 0-16,3 1 7 16,2-2-7-16,-7 4-4 15,-2-2 3-15,-3 1 2 16,-5 1-11-16,-6-1 10 16,-4 1-2-16,2 2 1 15,-2 0 1-15,5 2-10 16,0 0 8-16,3 2 2 15,-2 2-1-15,0 0 1 0,0 6-2 16,-4 1 2 0,2-2 0-16,0 4-1 0,-2 2 0 15,-4-2 1-15,2 6 0 16,-3 2 0-16,-3 1 0 16,2 2 0-16,-7 0 4 15,4-2-3-15,1 4-2 16,1 0 2-16,1 6 3 15,-6 10-4-15,4 11-3 16,-1 11 2-16,7 10 1 16,10 8-1-16,12 10 1 15,9 11-1-15,3 67-11 16,19 18 12-16,14-135-3 0,2-7 3 16,16 44 0-16,11-22-2 15,7-10-4-15,4-12 6 16,6-12 21-16,12-5-20 15,13-10 0-15,7-5 15 16,13-11-14-16,10-3-2 16,1-4-43-16,3-5-92 15,-12 8-161-15,101-3-612 16</inkml:trace>
  <inkml:trace contextRef="#ctx0" brushRef="#br0" timeOffset="197583.26">23048 12300 1227 0,'3'0'316'0,"-3"0"-211"0,0 0-69 0,0 0-22 0,0 0 40 0,-3 2 25 0,6-2 26 0,-3-2-70 0,0 2 7 0,0 0 12 0,-3 0 15 0,3 0-8 0,0 0-1 0,0 0-30 0,0 0 23 15,0 0-46-15,0 0-7 16,0 0-5-16,0 0 5 0,0 0 23 15,10 12-7 1,-8-8 14-16,3 0 38 0,3 2-55 16,-1 0-4-16,2 2-3 15,4 0 20-15,3 0 4 16,2 2-18-16,6 2-11 16,5 2 44-16,7 4-45 15,7 4 8-15,5 3-7 16,12-2 11-16,9 4-3 15,12 1-9-15,8-4 0 16,9 0 7-16,6-4-7 16,8 0-6-16,4-4 6 15,-3-2-8-15,-1-2 8 16,-10 0-38-16,-3-2 31 0,-11 0-1 16,-5-6 8-1,-12 0-6-15,-4 0 6 0,-6 0 5 16,1 2 4-16,0 2 2 15,12 2 34-15,6 6 31 16,2 6-74-16,3 0-1 16,-5 2-1-16,-9-2 1 15,-6-1 10-15,-11-7-11 16,-12-1 0-16,-11-8 5 16,-11-1-4-16,1-3 10 15,-8-1 22-15,2-1-8 16,-4 1 25-16,2-3-22 15,-3 2-16-15,-1 1 35 0,-5 0-31 16,0 0 1 0,-2 1-10-16,1-1-1 15,1 3 20-15,3-2-20 0,-2 2 3 16,5 1 15-16,-5-3-23 16,1 2 10-16,-1-1-11 15,0-2 6-15,-5 0 5 16,0 0-11-1,0 0 0-15,-2 0 10 0,2 0-2 16,0 0-8-16,-3-2-19 16,-2 2-35-16,-3-4-23 15,-8-3-109-15,-6-3-60 16,-3-3 35-16,6-4 109 16,-2-1 85-16,13 3 17 15,0 1 30-15,4 3 47 16,2 4-11-16,2 2 3 0,0 3 27 15,-2 0-18-15,2 2-21 16,0-4 0-16,2 4-14 16,-2 0 25-16,2 0-22 15,-2 0-5-15,2-2 11 16,0 2-23-16,-2 2-14 16,0-2-15-16,2 4 13 15,-2-2-19-15,8 5 6 16,5-2 0-16,5 8 6 15,4 1 12-15,5 1-17 16,2 3-2-16,-3-1 7 16,6 2 6-16,-6-2-12 15,-5 1-3-15,-8-4 3 16,-5 2 15-16,-5-4-5 16,-6-2-9-16,-5 2 1 15,-1 0 67-15,-9 2-45 0,-1 2-24 16,-2-2 17-16,1-2-17 15,-3 0-7-15,-3 0-61 16,-7 0-152-16,-45-4-445 16</inkml:trace>
  <inkml:trace contextRef="#ctx0" brushRef="#br0" timeOffset="200433.7">26256 12796 1585 0,'2'-5'345'0,"-2"3"-118"0,0-4-49 0,2 6-70 0,-2-2 3 0,0 2 6 0,0 2-31 0,0-2-41 0,0 8-33 0,2 0-11 0,0 8 47 0,5 6-13 0,-1 6-4 0,8 7 2 0,-3 2-7 0,0 8-7 15,7-1-19-15,-5-6 0 16,1 0 6-16,1-10-6 16,-6-8-27-16,-2-8-12 15,-3-3-6-15,-2-9 29 16,1-7 14-16,1-3 2 0,2-10 9 15,8-8-9-15,1-12-7 16,1 0 7-16,5-2 8 16,-6 2-8-16,5 8 0 15,-5-1 0-15,-1 8 12 16,-3 0-12-16,-2 1 20 16,-5 8 7-16,1-4 16 15,0 4 11-15,-3 0-25 16,2 4-8-16,-4 4 46 15,2 0-44-15,-2 8-14 16,0 2-3-16,0 4-6 16,0 2-1-16,-2 8-24 15,4 8 25-15,3 8 10 0,-3 8-9 16,2 1 1-16,1-1-1 16,0-4 0-16,-3-6-1 15,-2-4-16-15,-2 0-98 16,-5-4-48-16,-7 2-353 15,-10 2-514-15</inkml:trace>
  <inkml:trace contextRef="#ctx0" brushRef="#br0" timeOffset="200872.15">26899 12932 1830 0,'0'0'469'0,"0"0"-388"0,0 0-66 0,-3 2-3 0,1 4-10 0,-4 8 58 0,-7 0 28 0,1 8-28 0,1 2-19 0,3 0-17 0,2-2-23 0,2-2 14 0,12-6-15 0,-2 0 0 0,5-6 29 0,5 0-14 0,8-6 3 16,5-2 2-16,-3-4-19 0,3-8 53 16,-8 0-14-16,-4-4 16 15,-5 0 37-15,-10 2-39 16,-4-2-18-16,-2 2-36 15,-8 2 12-15,-3 4-27 16,-6 0-6-16,-1 6-84 16,0 2-63-16,0 4-146 15,1 4-291-15</inkml:trace>
  <inkml:trace contextRef="#ctx0" brushRef="#br0" timeOffset="201276.76">27144 12916 1522 0,'2'0'737'0,"-2"-2"-563"16,0 2-48-16,3-2-84 15,1 2 17-15,5 0-19 16,2-3 14-16,7 6 6 16,-1-1-10-16,6 2-31 15,-3 1 11-15,5 9-21 16,-4-1 36-16,6 5-31 0,-2 2 5 16,-5 0-7-1,-7 0-11-15,-4-2-1 0,-4-2-5 16,-8-2 5-16,-1-6 4 15,-5 0 4-15,1-2-8 16,-4-4 13-16,1-8 2 16,0-2 8-16,2-8-11 15,4-4-12-15,5-12 0 16,5-2-17-16,6-2-40 16,9 6-40-16,0 3-155 15,32-9-338-15</inkml:trace>
  <inkml:trace contextRef="#ctx0" brushRef="#br0" timeOffset="201619.67">27621 12635 1878 0,'2'-8'630'0,"0"4"-440"0,3-6-7 0,-1 6-106 0,-4 4-31 0,0 2-8 0,0 2-38 0,2 10 8 0,8 8-7 0,-2 12-1 0,1 10 42 0,1 5-36 0,-2-4-7 0,1 1 1 0,-5-3 0 16,-2-7-7-16,-2-2 1 0,-4-6-83 0,-2-2-49 15,-5-4-148-15,-32 12-285 16</inkml:trace>
  <inkml:trace contextRef="#ctx0" brushRef="#br0" timeOffset="201843.36">27630 12865 1990 0,'6'-4'553'16,"10"-3"-439"-16,11-1-47 16,11-1-62-16,6 1-5 15,-1 4-17-15,-1 2-221 16,40 2-371-16</inkml:trace>
  <inkml:trace contextRef="#ctx0" brushRef="#br0" timeOffset="202145.58">28011 12923 1319 0,'-3'3'968'0,"1"-1"-833"0,-7 11-82 16,-6 5-11-16,-3 7 13 15,3-1 11-15,1-2-48 16,7-8 23-16,7 2-41 16,3-8 0-16,5 0 12 15,4-4-4-15,-1-2 16 16,4-4-2-16,5-4-11 15,1-8 50-15,0-2-47 0,-2-2-1 16,-3-6 13 0,-8 0-1-16,-3 2-10 0,-5 2-15 15,-5 6-16 1,-1 4 10-16,-4 2-67 0,-5 5-100 16,-1 3-113-16,-20 13-274 15</inkml:trace>
  <inkml:trace contextRef="#ctx0" brushRef="#br0" timeOffset="203094.59">28490 12850 1561 0,'0'-4'584'0,"0"1"-375"0,0-1-43 0,0 4-98 0,2 0-2 0,-2 2-44 0,2 3-16 0,0 3 2 0,0 7 17 0,4 6 34 0,-4-2-40 0,2 0-10 0,-4-1 23 0,2-5-31 0,-2-6 6 16,0-3-7-16,0-2 1 15,0 0 6-15,0-2-7 16,2-2 2-16,1-4 41 16,5-6-37-16,10-8-6 15,2-6-28-15,7-4-35 16,0 6 54-16,-7 6-24 16,3 5 16-16,-6 11 16 15,-3 4 1-15,-1 7-20 16,-3 5-5-16,4-1-13 15,-3 0 7-15,1-6-41 16,-1 4-27-16,0-4-32 0,5 0-128 16,17-10-52-16</inkml:trace>
  <inkml:trace contextRef="#ctx0" brushRef="#br0" timeOffset="207581.99">26596 13539 1001 0,'-2'-2'193'0,"-1"0"-43"0,-3-2 33 0,-3 0-133 0,5 2 22 0,2-2-2 0,-3 2 8 0,2 2-18 0,3 0-3 0,-2-2-22 0,2 2 34 0,-2 0-24 16,2-2 31-16,2 2-1 15,-2 0-28-15,0 0 10 16,0 0-24-16,0 0 6 15,0 0 30-15,0 0-9 16,0-2 7-16,2 2-20 16,-2 0-5-16,3-2 19 0,-1 2-31 15,3-2-9-15,10 0 26 16,9-2-28-16,16-2-1 16,12-2-18-16,10 2 9 15,3-4-7-15,4 2-2 16,0 0-23-16,-6-4-26 15,-7 6-106-15,-8 2-214 16,14-4-284-16</inkml:trace>
  <inkml:trace contextRef="#ctx0" brushRef="#br0" timeOffset="207898.59">26714 13650 1365 0,'-3'-3'555'0,"6"3"-381"0,-3-1-50 0,2-4-58 0,3 4-34 0,4-2 5 0,9-1 25 0,10 0 62 0,8-3-77 0,9-4-20 0,6 1-11 0,7-4-7 0,-1 2-9 16,-1-2-1-16,-6 4-122 16,-13 2-179-16,8-14-799 15</inkml:trace>
  <inkml:trace contextRef="#ctx0" brushRef="#br0" timeOffset="209861.46">29009 12779 1074 0,'-6'0'555'0,"-4"2"-445"0,-5-2 2 0,-1 6-7 0,-1-2 2 0,5 1 34 0,5-4-74 0,5 1-19 0,2-2-17 0,4 0-31 0,4 0 0 15,5 2 41-15,12 2 7 16,6 6-17-16,4-2-12 16,-4 8-18-16,-2 0 16 15,-11 5-17-15,0 3 0 0,-9-1 21 16,-7 2-14-1,-4-3-6-15,-7 0 7 0,-6-4 1 16,-3-2 22-16,-9-4-31 16,-2 2-9-16,-7-2-36 15,-4 2-198-15,-55 14-350 16</inkml:trace>
  <inkml:trace contextRef="#ctx0" brushRef="#br0" timeOffset="212285.63">26736 14141 1725 0,'0'0'552'15,"0"-4"-422"-15,2 0-1 0,-2 2-90 0,2 2 15 0,-2 0 20 0,3 0 10 0,-3 2-24 0,-3 0-60 0,3 0 7 0,-2 10-8 0,-4 8 2 0,-1 10 16 16,-7 12 4-16,-1 0-7 16,1 4 19-16,2-2-33 15,-5 1 1-15,7-8 6 16,1-6-7-16,3-5-6 0,-4-10-49 15,8-8-65-15,2-4 40 16,0-10 53-16,6-10 27 16,4-4 0-16,1-6-7 15,7-6 7-15,1 1-2 16,6 1 1-16,4 2 1 16,7 0 0-16,-1 2 0 15,4 0 38-15,-2 2-28 16,-3 2 26-16,-1 0 0 15,-2 2-7-15,-6 2 22 16,-3 4-21-16,-4 0-6 16,0 0 25-16,-1-2-19 15,1 2-4-15,-5 0-7 0,-1 0 4 16,-3 4 44-16,-1-2-43 16,-1 3 3-1,-4 1 23-15,-1 3-19 0,-2-1-7 16,0 3-2-1,0 3-21-15,0 3 13 0,-2-3-14 16,2 6-23-16,-3 7 23 16,-1 14 0-16,-1 9 0 15,3 8 0-15,-4 10 8 16,3-4-10-16,1-2 2 16,-2-9-67-16,-1-3-59 15,0-9-185-15,1 19-440 16</inkml:trace>
  <inkml:trace contextRef="#ctx0" brushRef="#br0" timeOffset="213583.61">27538 14261 1811 0,'-6'0'695'0,"-1"4"-608"0,-9 6-63 0,-1 2-18 16,-8 4-4-16,5 2 25 0,-3 0 34 0,6-6-54 0,3 2-6 0,1-2-1 0,9-6 0 0,2-3-9 0,2-3 0 0,2 0-14 0,4-3 23 0,5 3 6 0,1-4-5 0,3 4 0 0,3 0 11 0,-5-2 4 16,1-2 1-16,1-1-5 15,1-4 49-15,-1-5-43 16,6-2-9-16,-3 2 9 16,1-4-6-16,0-4-3 15,-4 4-9-15,-3 0 1 16,-6 6 14-16,-4 6-15 15,-2 4 0-15,0 2 3 16,0 2-3-16,0 0 0 0,0 2-21 16,2 4 20-16,-2 2-5 15,5 2 6 1,-1-2-2-16,8-2 1 0,-4-2 1 16,1 2 12-16,3-4-12 15,5-4 1-15,1 0 24 16,7-2-25-16,-1 0-5 15,3-4 5-15,-5 2 7 16,3 0-2-16,-4-4-5 16,2 0 0-16,-3-2-21 15,-2 4 16-15,-5-2-22 16,-2 4 18-16,-6 2 9 0,-5 2 0 16,-3 0-26-16,1 0 8 15,2 2 3-15,0-2 11 16,-4 0 4-16,4 0 6 15,0 0-5-15,0-2 33 16,4 2-17-16,-4 0-11 16,0 0 48-16,0-2-30 15,-6 2 1-15,1-2-23 16,-6 2 11-16,-7 0-25 16,-6 6 12-16,-5 4 0 15,2 6-9-15,3 2 9 16,10-2-15-16,8-2 9 0,4 2 6 15,6-5-7 1,5-4-5-16,2-5 12 0,7-4 1 16,4-5 10-16,5-8-2 15,2-5-9-15,0-2 1 16,0-8 20-16,-7-2-21 16,0 0 0-16,-9-2 17 15,-1-2-17-15,-6 2 1 16,-3 1-1-16,-6 10 10 15,-3 4 34-15,-1 6-20 16,2 6-11-16,1 5 19 16,4 1-32-16,0 6-12 15,-2 8-12-15,-1 11 24 0,6 10-8 16,1 4 8 0,6 2-9-16,5 0 2 0,1-8 7 15,-1-2-2 1,5-8-10-16,1-4-15 15,0-14 20-15,8-2-4 0,-2-4-7 16,6-10 12-16,-1-4-6 16,-6-4 0-16,-5-2-6 15,-10 2 0-15,-7 8 17 16,-6-2-49-16,-7 10 20 16,-5 4 18-16,-3 4 3 15,1 10 0-15,3-2 3 16,7 8-7-16,3-2 1 15,12 0 1-15,2-6-5 16,7-2 16-16,9-6 11 0,4 0 2 16,-2-10-10-16,4-4 5 15,-4 0 26 1,-9-4 7-16,-2 2-2 0,-11-2 27 16,-10 0-18-16,-3-2-20 15,-14 0-28-15,-3 6 15 16,-8 2-30-16,-5 0-69 15,3 8-112-15,6 4-170 16,16 6-567-16</inkml:trace>
  <inkml:trace contextRef="#ctx0" brushRef="#br0" timeOffset="214300.95">28635 14102 1991 0,'-12'9'332'0,"6"3"-224"0,-9 6-101 0,7 10-7 0,11-2 0 0,8-4 6 0,12-8 9 16,6-2-8-16,6-10-6 0,5-4 41 0,2-6-36 0,-4-2 17 0,-6-6 43 0,-9 0 37 0,-7-4 23 0,-5-2-51 0,-6 2-25 0,-5 0 4 0,-7 2-48 15,-4 4-5-15,-3-3 9 16,-3 10-1-16,6-4 2 16,0 10-11-16,2 1-11 15,0 4-5-15,-5 10 14 16,-6 9-8-16,1 12 1 15,-2 5 0-15,10 4-44 16,5 2-50-16,6 2-46 16,2-8 103-16,5-8-1 15,-1-6-7 1,8-2 24-16,-3-7 30 0,2-3-10 16,3 0 4-16,-3-6-29 15,-4 2 22-15,-2-6-53 0,-3 0 13 16,-4-4 31-16,4-2 22 15,-1-6 34-15,-1-8-32 16,2-7 8-16,3-9 73 16,0-4-35-16,2-5 12 15,5-4-6 1,-2-7-32-16,7-2-19 16,7-2-3-16,5-3-52 0,7 8 2 15,2 8-5-15,-4 15 26 16,-1 16 17-16,-10 6 12 15,-9 12 5-15,-7 6 16 16,-7 6 22-16,-4 9 47 16,-5 0-31-16,-5 1-1 0,-1-1 4 15,-5 3-20 1,3-10 3-16,-5-4-38 16,-5 2-1-16,-8-4-12 15,-5-6 5-15,-9-2-197 0,-76-10-322 16</inkml:trace>
  <inkml:trace contextRef="#ctx0" brushRef="#br0" timeOffset="-210464.62">24631 15404 1470 0,'-2'0'607'0,"2"0"-377"0,0 0-100 0,-2 0-64 0,4-2 35 0,-2 2 14 0,0-2-7 0,0 2-24 0,2 0-37 0,-2 0 16 15,0 0-44-15,2 0-19 16,2 0 24-16,3 0-6 15,9 0 3-15,17 0 6 16,14-4-26-16,13 0 41 16,12 2-42-16,3-2 0 15,4-4 2-15,-11 4-2 16,-5-2-6-16,-12 0-33 0,-15 4-83 16,-19 2-55-16,-13 4-297 15,-19 6 91-15,-101 34-401 16</inkml:trace>
  <inkml:trace contextRef="#ctx0" brushRef="#br0" timeOffset="-210216.68">24664 15611 1564 0,'0'-4'480'15,"3"4"-290"-15,-3-2-38 16,2 2-58-16,8-3 2 15,4 2 15-15,9-3-18 16,8-6 26-16,9 2-49 16,4-6-25-16,5 1-12 0,0-1-15 15,2 2-13-15,-9 2-5 16,-9 2-81-16,-8 7-126 16,-2 1-364-16,13 5-430 15</inkml:trace>
  <inkml:trace contextRef="#ctx0" brushRef="#br0" timeOffset="-209501.4">25776 15440 1386 0,'-2'0'270'0,"0"-4"-129"0,0 4-9 0,2 0-6 0,0 0 13 0,2 0-35 0,0 0-22 0,4-4 14 0,1 4-42 0,5-2-13 0,11-2 35 0,6 0-26 15,12 0-7-15,3-4 1 16,4 0-34-16,-2 2 10 16,1-2-20-16,-11 4-90 15,-7 2-134-15,-14 4-296 16,-22 6-560-16</inkml:trace>
  <inkml:trace contextRef="#ctx0" brushRef="#br0" timeOffset="-209231.04">25732 15623 598 0,'2'0'1152'0,"-2"0"-887"0,7-3-124 16,1 3-9-16,6-1 32 15,10-3-43-15,3 4-8 16,4-4-64-16,2 0-25 16,3-1-16-16,0 4-8 15,-7-2-117-15,-1 2-260 16,15-9-449-16</inkml:trace>
  <inkml:trace contextRef="#ctx0" brushRef="#br0" timeOffset="-204616.84">24874 10529 969 0,'0'0'674'0,"0"0"-503"0,0 0-30 0,0 0-3 0,2-1-21 0,-2 1 21 0,0 0-40 0,2 0-2 0,-2 0-26 0,0 0-20 16,0 1-35-16,0-1-15 16,0 2-29-16,-2-4-93 15,2 4-238-15,-4 0-532 16</inkml:trace>
  <inkml:trace contextRef="#ctx0" brushRef="#br0" timeOffset="-204460.06">24907 10578 1657 0,'0'0'483'0,"0"0"-393"0,-2-3-90 16,2 6-18-16,0-2-144 15,-7 17-22-15</inkml:trace>
  <inkml:trace contextRef="#ctx0" brushRef="#br0" timeOffset="-203926.02">25057 10650 1489 0,'-2'0'354'0,"4"0"-205"16,-2 0-17-16,0 0-36 15,4 1 51-15,-2-2-35 16,0 1-38-16,5 0-22 16,1 0-16-16,9 1 17 15,7-1-7-15,3 0-17 16,-5-1 13-16,5-1-33 0,-7-4-3 16,3 1 7-16,-11 1-13 15,-1 3-10-15,-6-2-8 16,-8 3-77-16,-5 3 22 15,-9-2-32-15,-20 2-15 16,-9 1 67-16,-6 4 27 16,-2-2 26-16,15-2 1 15,10 0 0-15,9 2 37 16,13-5-15-16,5-1-10 16,4 0 10-16,5 3-23 15,10-3 13-15,10 2 34 16,13 0-28-16,16-2 8 15,0 2-27-15,-2 0-117 16,35 2-247-16</inkml:trace>
  <inkml:trace contextRef="#ctx0" brushRef="#br0" timeOffset="-197530.18">27017 14794 1830 0,'0'0'485'16,"0"0"-368"-16,0-4-30 0,0 7-55 0,2-6 64 0,0 3-5 0,3-1-37 0,2-4 20 0,4 4-31 0,13-6-10 16,8 1-16-16,7 2-5 15,11-10 48-15,8 5-41 16,4-4-11-16,5 3 1 15,-3 2-9-15,-6 4-20 16,-13 4-131-16,-14 4-221 0,-19 6-171 16,-73 25-498-16</inkml:trace>
  <inkml:trace contextRef="#ctx0" brushRef="#br0" timeOffset="-197330.54">27004 14945 1914 0,'8'-8'522'16,"6"2"-404"-16,18-6-26 0,12 2-14 15,9-6 7 1,12 10-32-16,2-8-50 0,8 10-3 16,-1-4-41-1,-7 8-217-15,57-2-501 0</inkml:trace>
  <inkml:trace contextRef="#ctx0" brushRef="#br0" timeOffset="-195982.91">27144 15284 1575 0,'-2'0'364'0,"2"0"-170"0,0 0-79 0,0 4-80 0,0 6 7 0,0 8 81 0,0 10-36 0,4 12-18 0,3 6-35 15,2 4-22-15,6-1 14 16,-1-8-26-16,-1-6-2 16,-1-11-25-16,-6-8-46 0,-2-6-95 15,-4-6-96-15,0-2 28 16,-2-4 19-16,-20-32-396 16</inkml:trace>
  <inkml:trace contextRef="#ctx0" brushRef="#br0" timeOffset="-195513.56">27162 15368 1344 0,'2'-12'300'0,"2"0"-137"16,8-8-64-16,1-2-13 15,8 4 16-15,2 0-2 0,6 2 13 16,0 2-47 0,7 5-29-16,0 8-16 0,0 1-15 15,-5 1 12-15,-2 12-16 16,-2-3 4-16,-8 8 3 15,-1 2-9-15,-7-2-13 16,-6 2-13-16,-10 0-34 16,-6-2-3-16,-7 2-36 15,-3-8-3-15,-4 2 38 16,7-6 5-16,7-4 20 16,4-4 15-16,7 0-28 15,11 0-1-15,2 0 19 16,14-4-7-16,0 8 1 15,6-2-2-15,-2 10 42 16,-4 2 15-16,-2 8-2 0,0 4 38 16,-8 2 18-16,-5-2-6 15,-1 1-4-15,-9-5-35 16,-4-8 34-16,-9-2 31 16,-1-2 13-16,-3 0-12 15,-12-2-32-15,-4-4-26 16,0-2-8-16,-5-2-5 15,5-2 4-15,2-6 1 16,6-6-24-16,5-3-29 16,10-1-116-16,12-1-121 15,47-35-695-15</inkml:trace>
  <inkml:trace contextRef="#ctx0" brushRef="#br0" timeOffset="-194850.48">28076 15390 1678 0,'0'0'646'0,"-2"-2"-520"0,-2 2-7 0,0 0-44 0,-7 8-14 0,-5 4-4 0,-5 4-37 0,2 10 23 0,2 6-36 0,3-2-6 0,10 1 4 15,2-4-5-15,6-9 1 0,-2-5 0 16,5-9-1 0,2-2 36-16,0-4-30 0,6-5 2 15,8-4 2-15,-3-6 2 16,-1-6-3-16,-5 5-9 15,-5 1 1-15,-7 7 19 16,-2 6-20-16,-2 4-18 16,4 0 10-16,-2 0-19 15,0 9-24-15,2-4 6 16,4 9 5-16,4-2 34 16,6 2-27-16,0-5 6 15,6-5 1-15,-2-4 17 16,2-8 3-16,1-9-3 15,4-1 9-15,-6-6 29 0,0-2-16 16,-6-6 14-16,1-8-12 16,-3 4 5-16,-6-4 14 15,-3 0-4-15,-1 4-10 16,-6 0 28-16,1 6-35 16,-2 3 8-1,1 5 2-15,1 12 2 0,2-2 7 16,-3 8-32-16,3 4 9 15,0 2-20-15,0 4 1 16,-2 12-10-16,2 8 20 16,0 9 0-16,2 3 3 15,6 10-3-15,5-4-20 16,-5 6-16-16,-1-2-153 0,-2-6-264 16,-12 16-538-16</inkml:trace>
  <inkml:trace contextRef="#ctx0" brushRef="#br0" timeOffset="-194659.03">28347 15195 2103 0,'5'-1'466'0,"2"-3"-411"0,8 0-53 0,5 4 7 0,7 1-9 15,4 6-105-15,2-1-359 0,50 2-649 0</inkml:trace>
  <inkml:trace contextRef="#ctx0" brushRef="#br0" timeOffset="-194029.35">28683 15268 1433 0,'-2'0'867'0,"0"2"-711"0,0 4-84 16,-7 2-38 0,1 10 4-16,-9 4 79 0,5 6-54 15,2 6-44-15,1-2 10 16,9 4-19-1,9-8-9-15,3-2-1 0,1-5 1 16,7-12 18-16,-3-4-10 16,8-5-9-16,-2-5 15 15,6-13-1-15,0 0-14 16,-5-8 0-16,2-8-4 16,-3-6-9-16,-5-6 5 15,-7-2-22-15,-5 2 6 16,-6 2 21-16,-4 8 3 0,-3 13 0 15,-1 5 8 1,-4 10-4-16,3 4-4 0,1 11-10 16,-2 7-1-16,-5 9 10 15,6 9 0-15,0 11-5 16,7 3 6-16,2-2 18 16,4 2-18-16,1-8-3 15,2-2 3-15,4-12 15 16,-7-8-6-16,3-2 7 15,0-10-10-15,-3-8 30 16,5 0-9-16,7-10 5 16,-1-4-19-16,5-8-13 15,0-2-3-15,-2 2-30 16,2 4-13-16,-2 0 37 0,0 12-17 16,-5 6 13-16,-1 4 1 15,1 6 3-15,-3 2 1 16,4 6 8-16,-1 2-2 15,-1-2-13-15,1 4-87 16,5-8-145-16,-3 2-71 16,39-6-153-1</inkml:trace>
  <inkml:trace contextRef="#ctx0" brushRef="#br0" timeOffset="-192952.75">29483 15033 1661 0,'-2'-4'555'0,"0"4"-327"0,0-2-51 0,0 2-107 0,-1 8-5 0,-1 6 1 0,-5 10 0 0,2 8-5 0,5 4-20 0,2 5-19 0,2-1-17 16,5-8 5-16,2-2 12 16,0-6-22-16,-3-6 0 15,0-6 0-15,-4-8 2 16,-2-4-2-16,0 0 0 15,-2 0 1-15,-2-4 26 16,0-10-27-16,-7-8-34 0,-5-12-8 16,1-12-9-1,-3-7 1-15,3-3-25 16,6 4 5-16,6 0 68 0,6 10-31 16,4 8 9-16,1 6 24 15,5 6 0-15,1 4 8 16,1 5-2-16,1 8-5 15,-1 5 23-15,1 5-24 16,0 8 0-16,-5 9 12 16,0 0 20-16,1 4-11 15,-8 2 4-15,-4-2-24 16,-4 0 33-16,-8 2-33 16,1-6-1-16,-3 0 0 15,1-8-54-15,1-2-103 16,2 0-131-16,-15-4-314 0</inkml:trace>
  <inkml:trace contextRef="#ctx0" brushRef="#br0" timeOffset="-192594.64">29865 15177 1899 0,'11'10'310'0,"-1"7"-103"0,11 6-79 0,-3 8-40 0,1-1 20 0,-5 2-33 0,-1-4-24 0,-6 2-12 0,-5-6-9 0,-6 4-7 0,-5-10-23 0,3-2 0 16,-6-8 21-16,-3 0-20 15,-8-8 23-15,-6-8-15 16,4 0 6-16,2-8 9 16,7-6-24-16,5-4 1 15,11-10-1-15,4-4 0 16,7 0-44-16,14 0-56 16,1 4-74-16,8 10-116 15,61-9-315-15</inkml:trace>
  <inkml:trace contextRef="#ctx0" brushRef="#br0" timeOffset="-192258.07">30256 15254 1683 0,'-4'8'369'0,"-3"2"-231"0,-5 10-27 15,-5 4-21-15,7 2 8 16,5-2-5-16,7-2-30 16,7-2-2-16,7-6 44 0,4 0-25 15,6-8-20 1,3-2-12-16,5-8-23 0,-3-2 13 16,0-8-20-1,-6 0-9-15,-5-4 18 0,-9-2-15 16,-7-2-12-16,-10-2-12 15,-8-2-14-15,-10-4 25 16,-7 6-33-16,-5 6-28 16,2 1-22-1,1 12-108-15,8 5-139 0,-3 8-431 16</inkml:trace>
  <inkml:trace contextRef="#ctx0" brushRef="#br0" timeOffset="-191344.19">30642 15154 1200 0,'-2'-3'835'0,"2"3"-617"0,-2-1-49 0,2-2-41 0,0 3-26 0,-2 3 3 0,-3 2-15 0,-4 5-56 0,-4 7 5 0,-5 6-13 0,7 4-5 15,2-1-15-15,7 0-6 16,6-8 1-16,5-4 8 15,7-6-2-15,8-4-7 16,7-4 15-16,2-4 2 16,4-8-17-16,0-2-1 15,-3-4-16-15,-3-8 8 16,-6 4 6-16,-8-1-9 16,-7 8 7-16,-8 3 4 15,-8 6 1-15,-7 6-18 16,-9 6 12-16,-7 7-9 0,5 4 15 15,4 5-15-15,13 6 2 16,14-6 4-16,6 2-3 16,7-4-5-1,11-4 17-15,7-8-3 0,3-8 3 16,3-4-19-16,-4-6 1 16,-2-8 9-16,-7-4-3 15,-5-6 1 1,-3-2 11-16,-3-5-9 0,-9 6 9 15,-4 3 0-15,-7 5 12 16,0 5 4-16,-3 10 11 16,3 4-27-16,0 4-12 15,0 2 11-15,0 10-32 16,-2 6 33-16,0 7 0 16,2 5 14-16,0-2 3 15,0-1-17-15,0-4 0 16,-2-11 21-16,2-4-9 0,-2-6 10 15,4-8 23-15,0 0 0 16,5 0-7-16,11-6-25 16,0-4-5-16,8-8 9 15,1-4-17-15,0-2 0 16,-1 0-15-16,-3 2 0 16,-6 3 13-16,-5 7-19 15,-5 6 9-15,-5 6-1 16,0 0 8-16,-4 4-11 15,2 4 7-15,0 4-15 16,2 10 22-16,2 6 2 16,3 11 0-16,2 5 0 0,4 4 0 15,1-6 0-15,1 0-2 16,-6-6 2-16,-7-10-1 16,-11 0-66-16,-22 2-118 15,-125 28-420-15</inkml:trace>
  <inkml:trace contextRef="#ctx0" brushRef="#br0" timeOffset="-187578.85">26670 16375 1507 0,'0'0'337'0,"-5"0"-187"16,5-5-36-16,0 5 5 0,0 0-2 0,5 0-2 0,-5-1-35 0,0 1-23 0,2 0 4 0,-2 0-22 0,0 0 2 16,0 1 47-1,0-1-31-15,0 5-4 0,-2-5-26 16,2 4-14-16,-5 8 7 15,3 6-13-15,-2 0-6 16,2 10 33-16,-2 2-34 16,4-2 0-16,-2 2 0 15,2-2 0-15,0-6 6 16,2 0-6-16,-2-4 0 16,6-6 0-16,-4-2 0 15,0-6 0-15,0 0 1 16,-2-4 0-16,5 0 18 0,-10-4-19 15,10 4 1 1,-3-8 20-16,2-14-21 0,2-6-39 16,4-12 24-1,-1-4-15-15,-5-10 18 0,2 2-48 16,-1-3-15-16,2-3 12 16,2 8-14-16,4 2 41 15,5 8 24-15,0 8-1 16,0 10-7-16,0 4-2 15,-5 14 3-15,1 0 18 16,-4 12-5-16,-3 6 4 16,-1 16 2-16,-8 2 0 15,0 12 31-15,-7 0-31 0,-1 2 0 16,-6-1 9 0,-2-9-9-16,-2-6 0 0,0-6-9 15,-2-12-9-15,2 2 12 16,3-14-18-16,2 0 24 15,7-4 16 1,5-4-10-16,3 2 12 0,3 2-1 16,5-2 4-16,10 8 12 15,6 2-14-15,8 6 22 16,8 10 11-16,2 0-23 16,5 6-14-16,2-4-15 15,-2 0-6-15,-3-4-27 16,-2-4-153-16,45 20-360 15</inkml:trace>
  <inkml:trace contextRef="#ctx0" brushRef="#br0" timeOffset="-187127.89">27245 16513 1829 0,'0'0'668'0,"2"0"-545"0,4 4-67 0,3 0 7 0,7 2 31 0,1 2 4 0,8-4-29 0,2 0-36 0,0-4 27 15,-3-4-54-15,-8 0 3 16,-3-4-8-16,-4-2 10 15,-5 0-11-15,-6-2-7 16,-4 2-15-16,-8-2 21 16,-3 6-22-16,-10-2 11 15,-4 8 12-15,-3 8-1 16,1-2 0-16,4 12 1 16,4 0-2-16,7 2-10 15,9-2 12-15,9 2-6 16,7 0 5-16,7-2 1 15,7 0-1-15,14-8-15 16,7-6-64-16,6-8 4 0,8-2-107 16,2-6-39-16,-2-2-45 15,-2-4 31-15,-10-4-35 16,47-30-372-16</inkml:trace>
  <inkml:trace contextRef="#ctx0" brushRef="#br0" timeOffset="-186329.14">27773 16473 952 0,'2'-6'593'16,"-2"6"-347"-16,0 0-61 15,-2-4 29-15,-1 8-34 16,-8-2-9-16,-4 14-33 16,-8-2-51-16,-2 8-28 15,4 0-16-15,5 0-8 16,5-4-35-16,7-8 1 0,4 2 18 16,2-6-18-1,4-2-1-15,5-4 12 0,7 0 28 16,7-8 4-16,6-2-35 15,-5-4-8-15,3-2 19 16,-9 6-20-16,-9 0-1 16,-6 2-7-16,-5 8-23 15,0 0 1-15,3 0-15 16,-3 4-6-16,4 6 45 16,5 2-6-16,5 2-15 15,1-4-41-15,5 2 10 16,7-8 38-16,-1-8 4 15,1-4 16-15,4-6 3 16,-2-4-3-16,-2-8 0 0,0-2 6 16,-5-6 11-16,-5 2 8 15,-3 0-3-15,-1-8-21 16,-1-4 12-16,-8 3-13 16,1-7-2-16,-5 4 2 15,-3 2 13-15,-1 2 58 16,-3 8-7-16,2 10-14 15,1 10 1-15,0 4-32 16,2 6-17-16,2 2-2 16,-3 6-36-16,-1 12 27 15,-3 16 9-15,-2 8 0 16,5 14 33-16,2 2-23 16,6 0 1-16,2 1 0 0,4-13-10 15,1-8 15-15,2-6-16 16,1-14 6-16,-4-4 9 15,9-6-14-15,0-8 13 16,10-4-5-16,2-6-3 16,0-10 21-16,-2 0-27 15,-2-6 1-15,-6 4-9 16,-2-6 8-16,-7 2-19 16,-3 4 7-16,-5-1 9 15,0 9-3-15,-4 1 6 16,2 4 0-16,-2 5 6 15,0 0-5-15,0 4 22 16,0 0-23-16,0 4 3 0,-2 6-5 16,0 6 3-1,4 8-1-15,0 7 16 0,8-4-1 16,1 4-15-16,-3-9-1 16,4 0-29-16,1-8-3 15,-6-6-138-15,-2-2-202 16,-3-10-327-16</inkml:trace>
  <inkml:trace contextRef="#ctx0" brushRef="#br0" timeOffset="-186162.66">28369 16276 1094 0,'9'-6'1204'0,"3"2"-957"0,17-8-83 0,6 6-55 0,5 2-37 0,1 0-43 0,-1 0-29 0,-9 4-165 0,23-14-558 0</inkml:trace>
  <inkml:trace contextRef="#ctx0" brushRef="#br0" timeOffset="-182475.05">26509 17177 1381 0,'2'0'316'0,"-2"0"-116"0,0 0-101 0,3 0-32 0,-3 0 85 0,0 0-50 0,2 0-18 0,-2 0 7 0,2 0-25 15,-2 0 9-15,2 0-21 16,0 0-16-16,0-4 22 16,5 4 6-16,5 0-18 15,-2 0-3-15,4-8-29 16,-1 4 22-16,6-6-32 16,-4 2-6-16,3-6 9 15,-7 4-2-15,-1-3-7 16,-2 0-1-16,-4 0-25 15,1-1 26-15,-5 4-33 16,-9-2-7-16,-3 2 25 16,-5-2 7-16,-12 12-8 15,-4 0 7-15,-6 8 9 0,-5 6 20 16,0 4-19 0,-4 4 4-16,6 9 23 15,4 1-2-15,7 4-20 0,11 0-6 16,14-2 0-16,10-2-7 15,11 0 7-15,16-2-27 16,10-2-9-16,3-6 7 16,6 4-8-1,-6-4 7-15,-4 0 30 0,-9 1 4 16,-4-5-4-16,-9 4-4 16,-7-8 4-16,-3 4 7 15,-2 0-6-15,-12-6 8 16,-2-2 3-16,-5 4 35 15,-14 0-31-15,-4 2-15 16,-9-2 6-16,1-6 1 0,-1-2-2 16,3-2 13-16,-1-8-8 15,2-6 22-15,7 6-33 16,9-4 0-16,12 2-72 16,10-2-129-16,48-18-446 15</inkml:trace>
  <inkml:trace contextRef="#ctx0" brushRef="#br0" timeOffset="-181331.55">26883 17397 1692 0,'-2'0'483'0,"-2"0"-276"0,2 0-58 0,2 0-10 0,0 0-29 0,0 0-47 0,0 0-9 0,0 4-33 0,0 0-21 16,2 6 9-16,-2 2 6 15,6 6 37-15,-1 4-14 16,-1 6-5-16,3-1 0 16,0 9-8-16,-1 0-11 0,-3 0-14 15,1 8 0-15,0-8 32 16,-4 4-26-16,5 0-5 16,-5-1 0-16,0-7 11 15,0-1-11-15,0-8-1 16,-3-5 7-16,3-10 3 15,-2-2-10-15,2-6 0 16,0 0 5-16,0 0 1 16,0-6 0-16,-4-2-6 15,4-10 13-15,0-14-26 16,-2-13 7-16,0-3-24 16,-1-16 13-16,-3-2-19 15,-4-6-16-15,2 6-2 0,1 7 42 16,-1 11-3-16,5 12 15 15,6 8-11-15,1 6-4 16,5 4-1-16,1 0-7 16,4 6 23-16,1 2-9 15,4-2-12-15,-4 10 21 16,3-2-1-16,-3 10 1 16,1 6-1-16,-5-2 2 15,-1 8 16-15,-4 0-2 16,1 4 18-16,-3 4-18 15,2 0-15-15,-6-2 15 16,0-6-3-16,-6-2-11 0,-1 2 4 16,-3-4-5-16,-7 0 27 15,-5-1-27-15,-2-4-12 16,-3 4 11-16,5-13-29 16,4 0-48-16,5-4-99 15,4-5-125-15,7-41-351 16</inkml:trace>
  <inkml:trace contextRef="#ctx0" brushRef="#br0" timeOffset="-179863.34">27418 17259 1596 0,'-2'0'300'0,"0"-2"-182"0,2-2-23 0,0 4-28 0,0-4 5 0,2 4 5 0,-4-4-55 0,2 0 2 0,0 0 17 0,0 2 26 16,0 2 25-16,-3 0-22 16,1 0-28-16,-4 0 15 15,-1 0-39-15,-5 0 9 16,0 6 0-16,-5 6 15 15,-2 6-6-15,1 0-13 16,-5 8-11-16,4 2 24 16,1-2-26-16,3 2-9 15,5-2 0-15,6-4 0 16,4-4 13-16,2 0-14 16,0-9 0-16,4-5 0 15,2-3 1-15,3-2 0 16,5-3 11-16,3-5-1 15,4-5-11-15,-1-4-3 0,0 0-30 16,-4-4 18-16,-3 0-27 16,-7 0 7-16,-4 4 13 15,-4 0 22-15,0 10 7 16,-2 2-7-16,2 2 9 16,-2 4 16-16,2 4-25 15,-5 2-1-15,0 6 0 16,-4 6 1-16,3 6-6 15,8-2 6-15,4 0-6 16,6-4 6-16,1-6 6 16,0-6-6-16,8-2 12 0,-1-8 0 15,7-2 30 1,2-6-41-16,-1-6-1 0,3-4 16 16,-4 0-15-1,-7-2 1-15,-7-2-2 0,-3-4-32 16,-10 2 26-16,-4-2-43 15,-10 6-11-15,1 6 49 16,-3-4 1-16,-2 5 1 16,7 8 0-16,2-1-3 15,7 10 10-15,2 0-46 16,0 10-7-16,2 4 55 16,0 4-9-16,2 8-1 15,3 0 9-15,5-4 2 0,1 2 8 16,1-2-3-1,1 0 6-15,3 0 12 0,-1-4 25 16,4-4-22-16,-1-2 5 16,-3-2 2-16,4-6 7 15,-6 0-25-15,7-4-7 16,-4-4 20-16,4-4-17 16,1-2-12-16,-3-8 1 15,-1 0 5-15,2-8 21 16,-8-6-27-16,1-4-17 15,-4-8 16-15,0-9-11 16,-3-1-12-16,-3-8 6 0,-2 8 18 16,-2 4 18-1,0 10 9-15,-2 10 12 16,0 6 24-16,0 8 17 0,-1 12-23 16,1 2-26-16,0 4-23 15,2 10-11-15,-5 10 3 16,3 18-7-16,-3 14 7 15,5 8 6-15,2 6-6 16,6-5 0-16,-2-5 0 16,-1-14 6-16,-1-12-6 15,-2-10-6-15,0-10 6 16,-2-6-13-16,-2-6-13 16,2-2 13-16,-2-6 13 15,4-4-20-15,0-8-22 16,7-20-31-16,9-4-7 15,3-4-2-15,8-2 13 16,0 13 24-16,0 7 25 0,-1 12 20 16,-4 8 0-16,-8 10 32 15,-7 0 2-15,-7 10 14 16,0-2 17-16,-2 6-34 16,0 4 5-16,0 4 30 15,3 6-34-15,3 3-2 16,4-9 9-16,7 4 0 15,8-8 1-15,10 0-19 16,10-8-12-16,6-2 26 16,9-8-35-16,2-4-2 15,-8 0-43-15,-12-6-117 0,-13-2-344 16,-64-56-1755 0</inkml:trace>
  <inkml:trace contextRef="#ctx0" brushRef="#br0" timeOffset="-179096.58">26511 17830 1241 0,'-2'4'309'0,"0"0"-159"0,0 0-15 0,0 2 1 0,2-6 68 0,4-1-21 0,0-4 5 0,12 1-44 0,8 0-8 0,14-1-22 15,7-4-30-15,9 5-31 16,3-4-10-16,5 6-35 16,4-2 32-16,0 0-38 15,-5 0-1-15,-7 0 4 16,-13-2-5-16,-14 6-80 16,-12 0-118-16,-21 6-372 15,-81 24-286-15</inkml:trace>
  <inkml:trace contextRef="#ctx0" brushRef="#br0" timeOffset="-178914.01">26451 18053 2047 0,'11'-8'459'0,"7"6"-383"15,22-6-56-15,18-2 65 16,15 2 46-16,14 0-40 15,13-6-59-15,6 4-32 16,4-2-85-16,160-24-569 16</inkml:trace>
  <inkml:trace contextRef="#ctx0" brushRef="#br0" timeOffset="-171977.11">30225 10225 1069 0,'-11'-3'252'0,"5"-1"-51"0,-8 3-30 0,5-5-30 0,3 3-54 0,6 2 11 0,0-2-25 0,0 2-13 0,0-3 0 16,0 1-24-16,-2 0 41 15,-1-1-17-15,1 1-23 16,2 2 31-16,0 1-10 15,-2-3 25-15,4 3 23 16,-2 0-20-16,-2 3-28 16,4-3-8-16,-2 1-31 15,0-1 16-15,0 0-24 16,2 3-10-16,-2-3 19 0,5-3-13 16,-1 3 4-16,3 3-5 15,6 1 3-15,12-1 52 16,11 1-34-16,14-1 3 15,8-2-1-15,7-1-10 16,-3-1-1 0,-2 1-1-16,-2-3-16 0,-2-1 36 15,-2 2-32-15,-5-3-4 16,-7 2 10-16,-10 2 4 16,-11-2-14-16,-5 2 8 15,-9 1-8-15,-3-3 37 16,0 1-21-16,-4 4-16 15,0-2 0-15,4-2 8 0,-4 4-7 16,4-2-2 0,2-2 1-16,3 2 2 15,0 0-3-15,2 0-8 0,-4 0 8 16,1 0 0-16,2 0 6 16,3 2-12-16,0-4 15 15,1 4 0-15,-3-2-9 16,0 0-9-16,-2 0 9 15,-5 0 12-15,-1 0-10 16,-1-2-2-16,-2 2 7 16,0 0 19-16,0 0-26 15,0 0 0-15,0 2 14 16,0-4-5-16,-2 2-6 0,2 0-3 16,0 0 0-16,-3 2 0 15,1-2 0-15,0 0-22 16,0 0-14-1,0-2-27-15,0 4-14 0,-3-4-34 16,-7 2-34-16,-5-1-80 16,-3-3-48-16,-1-5 109 15,6 5 98-15,4 0 27 16,2-1 30-16,0 2 3 16,3-3 6-16,-2 2 26 15,2 3-25-15,-1-2 0 16,-1-1 12-16,0 4-11 15,0-4 7-15,-3 2-9 16,4 0 30-16,0-1 65 0,3 0-19 16,2 3 46-16,-1-2-34 15,3 2-7-15,0 2-16 16,0-4-26-16,0 2-27 16,0 0 34-16,3 0-32 15,-3 2 1-15,0-4 4 16,2 2 4-16,-2 0 14 15,2 0-25-15,-2 0-12 16,2 0 10-16,-2 0-10 16,5-2-13-16,0 4 13 15,8-2 21-15,5 2 25 0,7-2-25 16,-2 0-21 0,6-2 42-16,-6 2-41 0,-1-2 6 15,-4 0 2-15,-2 2 3 16,-8-2 13-16,-1 2-25 15,-5 0 0-15,-2 0 4 16,-2 2-4-16,2-2-1 16,-2 0 0-16,0 2 1 15,-1-2-8-15,-1 2 4 16,-2 8 2-16,-6 4 2 16,-3 6 0-16,-6 5 0 15,-3-3-1-15,-2 0 1 16,1-3 4-16,-2-2-4 15,2 1 0-15,3-3 4 16,5-2-4-16,1 1 0 16,7-6-2-16,5-2 2 15,4-6 3-15,2 0-3 16,0-4 1-16,2 4 2 0,-2-2-3 16,1 0 0-16,-1 0 0 15,-2 2 1-15,2-2 31 16,-4 2-19-16,2 0-12 15,0 0 29-15,0-2-24 16,0 2 0-16,0 0-6 16,0 0 1-16,0-2 15 15,0 2-16-15,4-4-21 16,3-4-14-16,-2-2-19 16,-1-4-34-16,0 4-179 15,3-30-379-15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20:22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27536 11434 712 0,'-2'2'534'0,"0"-1"-418"16,0 2-71-16,-1 1-26 0,3 2-17 16,0 2 5-1,3 0-14-15,-1 0-43 0,0 14-173 16</inkml:trace>
  <inkml:trace contextRef="#ctx0" brushRef="#br0" timeOffset="72404.6">10487 4171 1216 0,'-5'6'92'0,"1"-2"-80"0,-3 2 328 0,5 0-140 0,0-4-121 0,4-4-20 0,0 2-2 0,3 0 0 16,-1 2 42-16,3 0-38 16,-2 0-40-16,6-1-2 15,-5 2-19-15,4-1 0 16,-2 0-27-16,5 0-120 15,1 4-118-15,15 4-491 0</inkml:trace>
  <inkml:trace contextRef="#ctx0" brushRef="#br0" timeOffset="72683.45">10362 4588 1806 0,'-13'-2'328'16,"6"2"-203"-16,-7 0-67 16,8 0 28-16,4-2-5 15,2 4-80-15,2-2 33 16,-4 0-34-16,4 2 0 16,-2-2 0-16,-2 4 10 15,0 0 16-15,-3 2-14 0,1 0-12 16,0 2 51-16,2 2-33 15,-4-2-18-15,4 2 21 16,-2-2-9-16,-5 2-12 16,1 2-72-16,-6 2-257 15,-53 18-618-15</inkml:trace>
  <inkml:trace contextRef="#ctx0" brushRef="#br0" timeOffset="73354.63">6574 5757 1265 0,'-6'18'152'0,"1"0"-55"0,-6 20-13 0,5 0 0 0,-1-8-3 0,7-8-42 0,0-9-30 0,4-12 63 16,5-2-6-16,2-8 5 15,5 5 10-15,-1 0 9 16,4 4 22 0,-2 4-40-16,1 10 0 0,-5 0 21 15,-1 8-31-15,-3 2 4 16,1 6-26-16,-2 1-14 15,-2-3 13-15,-1 4-39 16,-3 2 1-16,-2 0 8 16,-2 6-9-16,-5 4-1 15,-3 0-30-15,0-6-68 16,1-6 0-16,5-11-62 16,2-11-106-16,8-9 18 15,7-6-70-15,41-37-675 16</inkml:trace>
  <inkml:trace contextRef="#ctx0" brushRef="#br0" timeOffset="75662.88">10360 4575 1465 0,'-3'0'231'0,"1"0"-140"0,0-1 2 0,0 1-22 0,2-2-11 0,-2 2-8 0,0 0-2 0,0-4 52 16,-1 4-63-16,-1 0-2 15,-3 0 4 1,-4 0 14-16,2 0-2 0,-5-2-41 16,-5 2-11-16,-2 2 4 15,-5 5-5-15,-3 2-11 16,-9 9 11-16,-2 4 0 15,-7 4 1-15,-7 4-1 16,1 2 0-16,-3 4 3 16,-4 2-3-16,4-4 0 15,0 5 1-15,2-6 0 16,8 0-2-16,2-3-1 0,4-2-1 16,2-2-10-16,2 0 13 15,-1 0-8-15,1 2 8 16,0-2 0-16,-2 4-1 15,3-2 1-15,-1 1-5 16,1 3-10 0,-8 0 15-16,1 2-24 0,0 0 17 15,-1-4 4-15,5 0 2 16,5 0 1-16,4-4-9 16,6 4-2-16,2-2 11 15,0 2-1-15,1-2 1 16,5 2 0-16,-3-2 0 0,5-2-9 15,1 3-11 1,-1 1 14-16,-7 4 6 16,2-2 0-16,-6 4 0 0,3-4 6 15,-4-2 2-15,6 4-8 16,-6-2 0-16,1 3 3 16,-1 1-3-16,-1 4-1 15,3-4 0-15,1 2 2 16,5-6-1-16,3-4 0 15,5-2-5-15,5-2-5 16,4-2 10-16,4 0-11 16,0 2 10-16,3 2 2 0,2 5 11 15,-2 1-12 1,-1-2 0-16,3-2 6 0,3 4-5 16,1-2-1-16,-2 2 0 15,0 2 0-15,4-2 15 16,-1-4-15-16,1 2 0 15,6 2 20-15,-4 3-20 16,1 2 0-16,-5-1 24 16,-1-1-22-16,1-5 19 15,-1-6-21-15,1-2 0 16,0-4 3-16,5 0-3 16,0-4 0-16,2 0-1 15,-2-2 2-15,3 2 19 0,2 6-19 16,4-4 4-1,-3 2 10-15,3-2-14 16,-2-6 5-16,-3 4-6 16,9 1 1-16,4 3 29 15,4-3-21-15,1-2 2 0,-7-4-5 16,5 0-5-16,-1-4 17 16,2 2-18-16,-3-3 6 15,-1-1 13-15,-2-3-19 16,1 4-10-16,1 1 10 15,6-1 1-15,5 4-1 16,4-4 12-16,0-2-4 16,0-2 20-16,-3-6-26 15,-3-2-2-15,-2-1 16 16,-1 0-5-16,-1-1-10 0,-3 3-2 16,4 0 8-16,-3-1 17 15,-5 2-23-15,0 3-1 16,1 3 15-1,-3 3-14-15,-2 0 0 0,4 0 5 16,-2-2-5-16,5-1 40 16,2-5-26-16,5-4 3 15,-1-2 6-15,5-6-24 16,-1-1 8-16,-1 0-8 16,-1 4 7-16,-1-2 2 15,-5 0-9-15,0-2 0 16,-1 0 0-16,-3-6 1 15,-1-6 8-15,-2-2-9 16,-2-10 1-16,-2-6 15 0,4-2-16 16,0-4 0-16,5-3 6 15,0 3-4-15,0 2 11 16,-1 4-13-16,-6-2 2 16,-4 0 23-1,-1-3-25-15,-4-5 1 16,3 2 17-16,-8-2-8 0,3 4 2 15,-7 4-7-15,-3 1-4 16,-4 3 41-16,-8-4-30 16,-2-2 0-16,-5-8 15 15,-5-2-10-15,-1-6-2 16,-6-2-15-16,8 2 0 16,-1-1 3-16,1 1-3 0,1 4-11 15,-3-1 11-15,-4 3 1 16,-3 4 8-16,-5-4-9 15,-9 0 0-15,-2-2-9 16,-5-4 9-16,-1 6-11 16,-1 3 5-16,-2 5 3 15,-7 6-6-15,-2 6-16 16,-6 10-20-16,-5 4 43 16,-10 14-34-16,-6 8 15 15,-2 6 20-15,1 8-17 16,1 8 2-16,9-2-16 15,5 4-40-15,11 0 11 16,12-2-77-16,7-2-75 16,-6 12-321-16</inkml:trace>
  <inkml:trace contextRef="#ctx0" brushRef="#br0" timeOffset="81168.98">18805 16709 992 0,'-6'0'657'0,"2"0"-495"0,-4 0-84 0,3 0-23 0,1 0-17 0,4 0-17 0,0 0-21 0,0 0 49 16,0 0-32-16,0 0-16 15,2 0 13-15,-2 0-7 16,2 0 49-16,-2 0 11 16,2 0-7-16,-2 0 14 15,3 4-55-15,5-4 25 16,4 0 16-16,1 5-9 15,5-1 4-15,2-3-10 16,2 3-33-16,1 0 20 0,4-4-32 16,-2-5 0-1,10 1 1-15,-2-5-1 0,0 0 1 16,5-8-1 0,-2 3 0-16,3-4-1 0,2-4 1 15,1 0 0-15,-2-2 0 16,-4 2 1-16,-4 4-2 15,-15 6-21-15,-5 6-35 16,-10 6 56-16,-4 2 2 16,-6 2-1-16,0 4 14 15,-5 2-7-15,-6-2 8 16,1-2-6-16,1 2-3 16,-6 0 27-16,8-2-31 15,-5 6-2-15,2-2 1 0,0 2 0 16,0 6 3-16,1-4-4 15,-4 0-2-15,8-2-4 16,0-6 6-16,8 2-4 16,3-8-2-1,2 0-6-15,11-4-2 0,5-4 5 16,7-2 9-16,10-8-7 16,2 0 7-16,1 0-42 15,1 0-3-15,1-4 3 16,-1-4 24-16,-4 2 1 15,-2 4-5-15,-4 10 22 16,-14 2-30-16,-7 12-59 16,-14 8 71-16,-8 2 17 0,-15 18 1 15,-7 0 1-15,-6 2 0 16,-4 2 74-16,0-5-21 16,-4 1-15-16,11-5-5 15,9-4-17-15,8-11 8 16,12-2-25-16,12-6-7 15,4-8-2-15,8-6-3 16,8-2-37-16,2-2-22 16,7-4-104-16,29-9-191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05:27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25286 2931 721 0,'-2'-1'675'0,"2"1"-483"0,0 0-33 0,0 0-58 0,0 0 29 0,0 0-8 0,0 0-22 15,0-5-32-15,0 5-19 16,0 0 29-16,0 0-16 16,0 5-13-16,0-5-4 15,0 0-15-15,0 0 14 16,0 0-26-16,0 0-12 15,0 0 33-15,0 0-26 16,0 0 1-16,0 0 14 16,0 0-26-16,0 0 18 15,0 0-20-15,2 8-27 16,0 7 26-16,0 16 1 16,2 10-2-16,4 14-5 0,-4-1 7 15,-2 6-8-15,5-6 8 16,-7-4-52-16,-4-6-34 15,1-4-50-15,-1-8-52 16,-3-3-41-16,-13 15-115 16</inkml:trace>
  <inkml:trace contextRef="#ctx0" brushRef="#br0" timeOffset="455.44">25221 2949 947 0,'-2'-4'835'0,"0"-2"-627"0,2-3-59 0,0-2-26 0,2 4 40 0,2-4-59 0,3-1-32 0,3-2-39 16,0 2-18-16,8-4 24 16,6 6-24-16,7-2-9 15,-2 8 15-15,5 4-21 16,-1 6-6-16,-2 10 4 0,-4 6 2 16,-2 8 5-1,-9 10-5-15,-7 2 0 16,-9 2 6-16,-11 1-6 15,-3-5 1-15,-11-6 3 0,0-4 6 16,0-6-2-16,-2-6-8 16,-2-4 0-16,2-6 16 15,6-2-5-15,4-6-4 16,1-2 6-16,5-2-12 16,5 0-2-16,1 0-27 15,5 0-64-15,9-2-157 16,42-34-447-16</inkml:trace>
  <inkml:trace contextRef="#ctx0" brushRef="#br0" timeOffset="898.33">25683 3092 1703 0,'0'-2'277'0,"4"2"-230"0,7-2 7 0,3 2-15 0,-2 0 22 0,7 4-2 0,-2 6-16 0,3 8-5 16,1 6-18-16,3 4-19 15,-6 6 28 1,0 2-24-16,-7-5-4 0,-5-2 12 16,-6-4-6-16,-4-3-5 15,-3-7 19-15,-5-2-2 16,2-5 41-16,-1-11 11 16,-1-6 7-16,2-12 6 15,3-8-27-15,3-12-38 16,4-1-19-16,4-2 9 15,3 6-15-15,3 10 6 16,0 6-42-16,1 6-42 16,3 6-148-16,-1 6-101 0,20 12-287 15</inkml:trace>
  <inkml:trace contextRef="#ctx0" brushRef="#br0" timeOffset="1155.37">26092 2970 1057 0,'-2'-3'840'16,"4"3"-647"-16,-4-1-92 16,2 1-46-16,2 4-29 0,-2 7 13 15,4 6 60 1,4 10-45-16,1 4 6 15,4 1-26-15,-2 2-33 0,0-4 9 16,-2-2-10-16,-2-2-48 16,-5-8-122-1,-2-4-193-15,-18-22-795 0</inkml:trace>
  <inkml:trace contextRef="#ctx0" brushRef="#br0" timeOffset="1366.51">26088 2869 1067 0,'-2'-2'1140'0,"2"2"-938"15,-2-2-133-15,2 2-15 16,0 0-46-16,0 0-8 15,-3 0-119-15,-7-2-345 16</inkml:trace>
  <inkml:trace contextRef="#ctx0" brushRef="#br0" timeOffset="1908.32">26562 2916 859 0,'-2'-3'727'0,"2"3"-540"16,-2-1-89-16,0-2 11 15,-1 3 46-15,1-2-53 16,0 2-54-16,0 0-5 16,-9 0-20-16,-1 2-11 15,-3 5 10-15,-7 7-11 16,1 4 10-16,2 5 6 16,1 8-18-16,5-1 25 15,3 0-28-15,8 0-6 16,4 0-2-16,8-4 2 0,-4-4 12 15,3-6-12 1,0 0 1-16,2-6 26 0,0 0-14 16,3-6-12-16,1-2-2 15,8-2-11-15,6-6-171 16,39-36-271-16</inkml:trace>
  <inkml:trace contextRef="#ctx0" brushRef="#br0" timeOffset="2365.51">26688 3016 922 0,'2'0'886'0,"-2"4"-777"16,2 6-59-16,5-2-17 15,-3 6 24-15,7-4 55 16,3 0-35-16,-4-6-1 16,9 0 13-16,-6-2-19 15,0-4 7-15,3 0-19 16,-3-8-29-16,0 2 19 16,0-2-38-16,-3-4-9 15,-4-2-1-15,-3 2-22 16,-6 0 7-16,-5 3-4 0,-8 1-43 15,-4 9 43 1,-11 8 5-16,-8 5 5 0,0 9 3 16,8 5-7-16,6-2 5 15,12 2-19-15,9-4 0 16,8 2 20 0,4-4 7-16,9-4 0 0,4-8-6 15,4-2 15-15,2-4-15 16,0-2 6-16,-1-4-51 15,-2-2-59-15,-1-8-175 16,20-40-865-16</inkml:trace>
  <inkml:trace contextRef="#ctx0" brushRef="#br0" timeOffset="3513.51">27891 2912 256 0,'-16'7'1311'0,"1"4"-1122"0,-14 4-135 0,4 10-27 0,9-3 6 0,7-4-33 15,7-7 6-15,4 0 3 0,5-5 14 16,2-5 11-16,6-2 25 15,4-7 29-15,0-8 34 16,8-9-67-16,2-5-43 16,-7-6 5-16,3-4-8 15,-8-4 0-15,2-2 15 16,-6-6-3-16,-2-2 12 16,0 4-9-16,2 1-18 15,3 9 33-15,1 8 12 0,0 8-24 16,-1 10 10-1,-3 4-26-15,-3 10 4 16,0 4-15-16,-4 18-6 0,7 14 6 16,-3 18 10-16,-1 13-9 15,4 11 0-15,0 10 8 16,0 12-18-16,6 67-3 16,-11-115-150-16,5 50-67 15,8-20 124-15,1-20 78 16,-7-21 25-16,-1-15 2 15,-7-14 2-15,-7-16-2 16,-5-14-77-16,-11-12 20 16,-11-12-10-16,-10-2 32 0,-7-5 35 15,-6 5 44 1,8 8 44-16,11 6 46 0,13 14 43 16,14 6 43-16,8 4-71 15,14-2-74-15,7-2-23 16,15-2-11-16,11 0 2 15,4 2-38-15,1-2-5 16,4 1-1-16,-8-2-91 16,-4-6-286-16,46-68-1052 15</inkml:trace>
  <inkml:trace contextRef="#ctx0" brushRef="#br0" timeOffset="4699.78">29401 2494 1797 0,'0'0'338'0,"0"-2"-167"0,-2 0-36 0,2 2-15 0,0 2-47 0,0 0-44 0,2 8-29 16,3 10 0-16,3 12 24 15,8 15-12-15,-3 3 0 16,-2 2-11-16,3-4 8 15,-7-4 0-15,-5-4-9 0,-2-10 2 16,-5-8 7-16,-1-6-9 16,-1-8-18-16,2-4 18 15,5-4 1 1,-2-8-1-16,2-7-30 0,2-12-35 16,8-11 64-16,7-4-43 15,10 0-8-15,2 4 19 16,6 6-15-16,1 3 36 15,-3 4 12-15,-4 3 0 16,-4 0 37-16,-7 1-36 16,-1 6 6-16,-7-6 11 15,-3 7-7-15,-3-2 19 0,-2 6 1 16,0 2 20 0,-2 4 42-16,-2 2-37 15,0 4 10-15,2-2-29 0,-2 2-37 16,2 0-9-16,2 8-20 15,-2 4 29-15,9 10 11 16,0 8-11-16,2 4 0 16,0 3 1-16,3 1 0 15,-6 0 6-15,-3 0-7 16,-5-4-16-16,-3-2 16 16,-3-4-102-16,-1-4-101 15,-4-4-88-15,-7-1-262 16</inkml:trace>
  <inkml:trace contextRef="#ctx0" brushRef="#br0" timeOffset="5412.04">30233 2627 1400 0,'-5'0'381'0,"-4"1"-248"0,-4 3-26 0,-8 13 17 0,-6 7-43 0,1 6-30 0,6 2 2 16,2 4-16-16,14-6 8 16,4 0-43-16,10 0 4 15,6-6 28-15,5-8-34 16,5-4 6-16,3-8 7 16,0-5 13-16,0-10 13 0,-2-7-23 15,-5-4-10-15,-2-2 36 16,-9-2 0-16,-6-2 8 15,-7 0-16-15,-7 2-26 16,-9 2-8 0,-3 6-6-16,0 2-62 0,0 8-44 15,3 0-130-15,5 4-100 16,26-16-687-16</inkml:trace>
  <inkml:trace contextRef="#ctx0" brushRef="#br0" timeOffset="6154.26">30533 2587 1207 0,'0'0'725'0,"0"0"-623"15,0 4-59-15,-3 6-35 16,1 10 10-16,2 4 43 15,2 4-32-15,8 2 1 16,5 0-5-16,5 2-2 16,0-6 29-16,2-2-17 15,-5-10-22-15,-2-4 4 16,-1-6 22-16,-6-4 24 16,3-4-5-16,5-12-17 0,-3-4-2 15,1-4-29 1,1-4-4-16,-6 0-6 0,-4 0 1 15,-3 2 9 1,-2 6-10-16,0 6 0 0,-2 7 18 16,2 3-4-16,-2 4-14 15,2 0-15-15,0 3-33 16,2 5 22-16,0 6 13 16,5 4-2-16,1 0 6 15,4-2-15-15,-3-8-2 16,-1 0 13-16,1-4 1 15,-4-4 3-15,4-2 9 16,-5-6 0-16,3 0 39 0,-3-4-25 16,0-4 5-1,-4-2-11-15,0-4-7 0,0-4 21 16,3-1-22 0,-1 5 0-16,5 0 10 0,-1 10-10 15,1 0-9-15,-1 8 8 16,6 2-19-16,-1 6 14 15,7 4-4-15,-1 10 4 16,2 4 4-16,-6 5 4 16,-4 0-2-16,-2 5 14 15,-3-5-13-15,0-3 15 16,-4-6-16-16,-6-10-5 16,4-2 5-16,-3-6 15 15,5 0 18-15,-2-2 35 16,0-2-19-16,0-8-4 15,2-6-33-15,2-4-12 0,2-4-1 16,9 2 1-16,1-1-22 16,3 7-25-16,6 3-89 15,2 3-133-15,62-19-333 16</inkml:trace>
  <inkml:trace contextRef="#ctx0" brushRef="#br0" timeOffset="6632.33">31307 2587 1650 0,'0'0'267'0,"-4"1"-126"0,4-1 3 0,-2 3-37 0,2-2 29 0,0-1-68 0,0 0-34 16,6 0-16-16,-2 4-18 16,2 1 1-16,9-3 26 15,6 1-2-15,6 0 20 0,0-7-43 16,2-2 14-16,-3-6-2 15,-8-1-8-15,-7 2-5 16,-4 0-1-16,-7 1-11 16,-10 5 4-16,0 0-28 15,-11 5 8-15,-12 9 27 16,-7 6-5-16,-2 11 5 16,7 5 0-16,14 7-9 15,13-2 1-15,16 2 8 16,13-4-10-16,16-4 8 15,14-12-19-15,7-4-63 16,6-12-58-16,6-6-106 16,80-32-331-16</inkml:trace>
  <inkml:trace contextRef="#ctx0" brushRef="#br0" timeOffset="7706.74">25540 3918 1746 0,'4'0'254'15,"5"-4"-188"-15,13 0 9 0,15-6 19 0,11-2-29 0,8-2-20 0,11 2-21 0,1-2-23 16,9 2 34-16,0 0-19 16,12 2 1-16,7 0 14 0,16 2-22 15,79-6 2 1,48-4 23-16,15-4-23 0,-98-3 22 15,-5 7-33-15,3 3 0 16,0-6 0-16,-3 6-7 16,14-10 6-16,5-5 1 15,2 2 0-15,7-6-6 16,2 8 6-16,-9-2-23 16,-21 4-1-16,-1 3-7 15,-17 6-4-15,-4 1 14 16,-4 7 21-16,2 6 0 15,-71-3 1-15,2 0-1 16,-9-5 7-16,49 2 7 0,-16-4-4 16,-22 0-4-16,-13 3-6 15,-20 4 51-15,-10-2-1 16,-9 2-5-16,-4 4-12 16,-4-3-18-16,-2 3-15 15,2 0-48-15,-4-4-173 16,-25-22-552-16</inkml:trace>
  <inkml:trace contextRef="#ctx0" brushRef="#br0" timeOffset="10035.25">25756 5033 1848 0,'0'0'250'0,"0"0"-185"0,2 4-40 0,0 2-4 0,3 8 51 0,0 2-21 0,1 2-25 16,3 2-8-16,-5-2-9 16,1-2-9-16,-5-4-1 15,0 2-83-15,-14 0-198 16</inkml:trace>
  <inkml:trace contextRef="#ctx0" brushRef="#br0" timeOffset="10434.44">25780 4889 1025 0,'0'2'993'0,"0"-2"-819"0,5 0-120 15,-1 1-30-15,8 3 36 16,3 7 15-16,7 0 6 16,5 6-44-16,-2 3 7 15,4 2 28-15,-3 6-36 16,1 2-21-16,-5 8 10 16,-3 4-14-16,-9 2 4 15,-7 3-15-15,-3-4 0 0,-7-8 12 16,-5-5-12-16,-1-6 1 15,-5-8 14-15,-1 0-6 16,-8-4 18-16,0-2-22 16,2-4-4-16,-2-2 26 15,6 0-27-15,-2-2-18 16,7-2-19-16,5 0-136 16,1-2-185-16,0-20-628 15</inkml:trace>
  <inkml:trace contextRef="#ctx0" brushRef="#br0" timeOffset="12196.37">25843 5091 1552 0,'-5'16'225'0,"3"0"-177"0,-2 14-15 0,10 1-33 0,11-6 8 0,8-5-4 16,9-10 22-16,7-10 4 15,-2-12 19-15,1-6-4 16,-1-7 11-16,-8-4-34 16,-7 3 28-16,-10 2 37 0,-10 4-29 15,-11 4 40 1,-9 6 1-16,-15 8-86 16,-11 8 2-16,-7 12-15 15,-2 8-12-15,8 2 12 16,14-2 0-16,18-6-26 0,14-2 14 15,7-6 11-15,11-3 1 16,8-9 12-16,8-11 49 16,3-3 29-1,-1-6-21-15,-6-4-12 0,-8 2 3 16,-3 0-22-16,-11 4 28 16,-6 4-66-16,-12-2-72 15,-7 10-99-15,-52 20-346 16</inkml:trace>
  <inkml:trace contextRef="#ctx0" brushRef="#br0" timeOffset="14469.65">25896 5823 1423 0,'0'0'261'0,"0"0"-174"0,0-2-24 0,0 2-5 0,0 0-1 0,0 2 18 0,0-2 27 15,0 0-36-15,0 0-1 16,0 0 10-16,0 0 1 16,0 0-14-16,0 0-31 0,0 0-31 15,-2 14 1-15,0 8-1 16,-2 10 7-16,-1 12 5 16,0 2-12-16,5-6 12 15,2-1-12-15,-2-11 0 16,3-6 9-1,0-6-9-15,-1-8 0 0,0-2 15 16,0-2-14-16,-2-2 23 16,0 0-3-16,2-2-6 15,-2-2 39-15,0 2 4 16,0 0-16-16,0 0 0 16,0 0-21-16,2-2 17 15,3 2-23-15,3-4-15 16,2 2 37-16,1-2-23 15,2 0-5-15,5 0 9 16,2 0-17-16,4-2 19 0,5 0-20 16,2 0 7-16,6-1 5 15,-4 0-12-15,-2 3-7 16,-7 2 7-16,-4 0-18 16,-7 2 10-16,-3 2-52 15,-6-2-63-15,1 0-126 16,1-2-121-16,14-20-248 15</inkml:trace>
  <inkml:trace contextRef="#ctx0" brushRef="#br0" timeOffset="15267.08">26500 5867 745 0,'-5'0'503'0,"5"0"-355"0,0 0-34 0,-2 0-15 0,2 0 8 0,-2 0-22 0,2 0-7 16,-2-2-36-16,2 2-10 0,-2 0-1 16,2 0-1-16,2 0-15 15,-2 2 9-15,0-2 5 16,0 0 20-16,0 0-8 16,0 2-28-16,0-2 16 15,0-2-8-15,0 2 3 16,0 0 28-16,0 0-28 15,0 0 29-15,0 0-10 16,0 0-1 0,0 0 27-16,0 0-31 0,0 0-7 15,0 0 4-15,0 0-29 16,0 0 33-16,0 0-29 16,0 0-10-16,0 0 21 0,0 0-14 15,0 0-6 1,0 0-1-16,0 0 6 0,0 0 15 15,0 0-9-15,0 0-11 16,0 0 19-16,0 0-20 16,0 0 0-16,-11 4 0 15,1 0 0-15,0 6 9 16,-5 4-9-16,3 6-9 16,3 2 0-16,3 4 9 15,1-1-6-15,10-1 5 16,1-5 1-16,3 0-8 15,3-9 8-15,-2 0-10 16,3-6 9-16,-1-4 1 16,3-3-6-16,6-2 5 15,-4-4 2-15,3-6 5 16,-1 1-6-16,0-7 0 16,-5-1 2-16,-3 3-2 0,-5 2-1 15,-4 1-5-15,-2 4 6 16,-6 4-17-16,-3 0 4 15,-7-2-37-15,-5 6 16 16,-2 4-52-16,-4 2-49 16,7 6-87-16,7-2-115 15,21 2-1025-15</inkml:trace>
  <inkml:trace contextRef="#ctx0" brushRef="#br0" timeOffset="15688.01">26902 5801 1557 0,'-3'0'344'16,"3"0"-233"-16,-5-2-26 0,1 4-8 0,0 0 11 0,-9 6-20 0,-1 0-41 0,-1 2 34 0,-4 4-5 15,4-2-32 1,1 4 12-16,1 0-6 0,2-4-15 16,2 2 4-16,3-2-17 15,-3 0 18-15,6-2-20 16,1 0 0-16,2-4-1 15,0 1 1-15,2-3-9 16,1 1 8-16,-1-3 1 16,5 1-6-16,-1-3 6 15,7-3-15-15,12-1-42 16,2-6-103-16,4-2-98 16,40-26-192-16</inkml:trace>
  <inkml:trace contextRef="#ctx0" brushRef="#br0" timeOffset="16538.27">27171 5749 1514 0,'-3'0'297'15,"-1"0"-188"-15,-7 4-65 16,-3 2-10-16,-3 8 77 16,-8 2 3-16,-1 2-63 0,1 2-9 15,5 0-12-15,6-2-10 16,4-4-20 0,8 0-1-16,4-2 0 0,4-4-7 15,5-4 7-15,3 0 1 16,3-2 2-16,-1-4 7 15,5-2-9-15,-2-4-9 16,-1-6 0-16,0-2-3 16,-5 0 11-16,-2-2 1 15,-4 8 1-15,-3 0 20 16,-4 8-21-16,0 2-9 16,3 2 8-16,-3 2-33 15,4 6 19-15,3 0 1 16,4 2-23-16,3-4 4 0,3-4-2 15,1-4 17-15,5-2 18 16,-6-4 6-16,3-6-5 16,-2 0 8-16,-4-6-2 15,1 0 10-15,-6-6 2 16,-2 0-8-16,-5 0 26 16,-2-5-37-16,-2 0 0 15,-3-1 4-15,-2-1 13 16,3 1-4-16,-1 6 1 15,3 5-4-15,2 2 58 16,0 3-53-16,0 2 6 16,2 4-5-16,0 2-4 15,-2 4-4-15,0 4-8 0,-2 0-12 16,2 6 12-16,-4 8 28 16,-2 12 3-16,1 11-4 15,1 4-16-15,4 1-4 16,4 3-7-16,7 1 1 15,0-4 13 1,5-4-14-16,-1-6 0 0,-1-6 6 16,-1-10-6-16,-4-2 0 15,0-8 0-15,-2-2 0 16,-5-4 20-16,0-4-19 16,2-6 13-16,4-2 7 15,-2-6-21-15,3-2-8 16,-3 4-11-16,2 2 5 0,-4 6 2 15,0 4 8 1,1 4-25-16,1 2 14 0,8 6 15 16,1 0 0-16,1 2-39 15,4-4-70-15,-4-2-41 16,-1-4-137-16,1-12-453 16</inkml:trace>
  <inkml:trace contextRef="#ctx0" brushRef="#br0" timeOffset="16764.43">27376 5628 1407 0,'4'0'581'0,"5"-1"-500"0,5-2 7 0,3 2 7 0,8-2-65 0,-3 3-24 0,5 0-6 0,-2-3-140 0,-6 3-148 0,24-13-1275 0</inkml:trace>
  <inkml:trace contextRef="#ctx0" brushRef="#br0" timeOffset="17051.14">27634 5729 1241 0,'0'0'721'0,"0"0"-556"16,-2 0-30-16,2 0-42 16,-2-2-15-16,2 2 33 15,2 0-111-15,-4 0-30 16,2 2-99-16,0-4-194 16,-11-4-918-16</inkml:trace>
  <inkml:trace contextRef="#ctx0" brushRef="#br0" timeOffset="18330.93">27879 5289 847 0,'0'0'948'0,"-2"-1"-778"0,0-3-73 0,2 4-47 0,-2 0 7 0,4 4 18 0,-2 0-44 16,2 6-2-16,0 12 52 16,5 14-18-16,4 12 24 0,2 12-9 15,3 10-41-15,4 15 10 16,-2 1-34-16,2 8-7 16,-5 0-1-1,4-2-4-15,-2 1 17 0,-3-5-18 16,-1-4 0-16,5 0 0 15,-3-5 0-15,6-5-6 16,-3-2 5-16,1-4 2 16,-5-6 9-16,-3-2-10 15,0-6 0-15,0 1 3 16,-4-5-3-16,2-4-5 0,-3 0 4 16,4-8 2-1,-2 0 4-15,-3-4-5 16,-1-8 0-16,0 2 9 0,-2-10-3 15,2-1 0-15,-2-9 6 16,0-1 1-16,-2-3 28 16,2-1-13-16,0-1-16 15,0 2 42-15,0-2-25 16,1 0-19-16,1 2-8 16,-4-3 4-16,2-2-12 15,2-5-119-15,6-5-232 16,30-62-546-16</inkml:trace>
  <inkml:trace contextRef="#ctx0" brushRef="#br0" timeOffset="20122.74">28222 5490 1405 0,'-2'0'473'0,"2"0"-370"0,0 2-1 0,2-4-15 0,0 2-19 0,6 0 44 0,5-2 2 0,7-2-3 16,11 0-16-16,9-4-19 16,5 0 10-16,4 0-41 15,2-2-32-15,3 0 3 16,-10 0-16-16,-4 4-109 15,-13 0-211-15,2 4-210 16</inkml:trace>
  <inkml:trace contextRef="#ctx0" brushRef="#br0" timeOffset="20350.99">28485 5510 1454 0,'0'0'620'16,"0"2"-535"-16,5 0-46 16,-3 8 42-16,4 0 8 15,4 8 2-15,-1 4-40 16,-3 3 5-16,3 4 1 16,-2 0-52-16,0 0-4 0,-1 0-1 15,-2-9 0-15,6-2 0 16,-1-2-132-1,-5-6-163-15,16 8-251 0</inkml:trace>
  <inkml:trace contextRef="#ctx0" brushRef="#br0" timeOffset="20901.82">28724 5623 906 0,'0'0'895'0,"0"0"-724"15,0 1-102-15,0 3-57 16,-2 4 61-16,2 5-5 16,-2 1-38-16,4 2-2 0,0-2-17 15,7-4 7-15,1-2-2 16,7-2 19-16,2-5 26 15,8-8-35-15,2-1-10 16,-2-6 0-16,0 0-15 16,-3-2 2-16,-6 2-3 15,-4-3 0-15,-2 6 2 16,-5 4-2-16,-4 3 2 16,-3 2 14-16,-3 2 2 15,3 0-18-15,-2 2-10 16,4 5-32-16,3 8 41 15,4 10 1-15,4 11 0 16,7 6 1-16,1 2 0 0,0 0-1 16,-5-2-3-16,-3-8 3 15,-9-4-8-15,-6-6 2 16,-13-3 5-16,-5-3-17 16,-7-9-44-16,-6 0-1 15,-1-9 36-15,-3-9 27 16,3-3 5-16,3-7-4 15,9-8 3-15,9-1-4 16,10-6-15-16,12 4-4 16,14 0-65-16,10 2-48 15,2 2-62-15,57-34-266 16</inkml:trace>
  <inkml:trace contextRef="#ctx0" brushRef="#br0" timeOffset="21450">29136 5448 1577 0,'0'0'297'0,"0"0"-119"0,0 2-53 0,2-2-68 0,0 10-5 0,3 4 2 0,0 14 9 15,3 6 14-15,5 8-34 0,1 4-10 16,-1 1-12-16,6-1-19 16,-7 0 8-16,2-10-10 15,-3-8 0-15,-2-6 1 16,-5-6 0-16,-2-6 3 16,-2-2-4-16,0-6-25 15,0-2 23-15,-4-2 1 16,-3-6-5-16,-5-2-21 15,-2-10 12-15,-4-8-9 16,2-6-9-16,3-4-9 16,4-3 32-16,7 0-41 15,6 5-21-15,5-3 21 16,4 10-39-16,8 2 31 0,-4 7-5 16,3 6 17-16,-7 8 47 15,1 6-20-15,-3 4-17 16,-1 6-1-16,-2 0 38 15,-3 8 2-15,-3-2 11 16,0 0-11-16,-6 2 25 16,-3-3 6-16,-7-5 4 15,-3-2 14-15,-1-1-28 16,1-3-4-16,-2 0-19 16,9-4-46-16,-2 0-97 15,7-28-494-15</inkml:trace>
  <inkml:trace contextRef="#ctx0" brushRef="#br0" timeOffset="21803.59">29485 5510 1304 0,'6'-2'479'0,"0"2"-372"0,9-4-2 0,-1-2 7 0,3 2 11 0,-1-2-40 0,-5-2-53 0,1-2-8 15,-3 2-20-15,-7-4 16 0,-4 6-18 16,-7 0-28 0,-3 4 28-16,-5 2 2 0,-10 6-2 15,-2 6 0 1,2 4 1-16,0 6 16 0,7 0-17 15,7 0-23-15,11-2 22 16,6-2-7-16,14-6 8 16,0-2 0-16,9-6 0 15,6-4 0-15,0-4-21 16,5-6-127-16,1 1-77 16,40-36-946-16</inkml:trace>
  <inkml:trace contextRef="#ctx0" brushRef="#br0" timeOffset="23866.84">28280 4878 1195 0,'-2'0'608'0,"4"-1"-499"0,-2 1-17 0,2 0 7 0,0-3-8 0,-2 3-1 0,0 0-36 16,0 0-28-16,0-1 2 15,0 1-1-15,0 0-13 16,0 0 1-16,0 0-14 16,0 0 21-16,0 0-22 15,0 0 0-15,0 0 6 16,0 0 4-16,0 0 7 0,0 0-16 16,0 0 8-16,0 0-18 15,0 0-43-15,0 0-31 16,0 0-43-16,0 0-76 15,8 13-49-15,1 8-1284 16</inkml:trace>
  <inkml:trace contextRef="#ctx0" brushRef="#br0" timeOffset="24755.17">28579 5989 1302 0,'0'-1'647'0,"0"1"-459"0,-2-3-59 0,4 3-11 0,-2 0-5 0,0 3-17 0,2 2-95 0,0 9 0 0,3 7 40 16,1 5-8-1,2 2-11-15,0 0-22 0,1-2 11 16,-5-4 8-16,1-6-19 16,-2-4-13-16,-6-4 13 15,0-4-52-15,-3-2-89 16,-5-2-15-16,2-4 27 15,4-6 40-15,3 0-1 16,7-2 54-16,4 0 26 16,6 0 10-16,5 2 22 15,3 0 38-15,-2 0-36 16,2 0 53-16,-3 0-47 0,3-1 7 16,-6 0 25-1,4 0-19-15,-6 0 8 0,-6 0 18 16,-2 4-10-16,-3-5 7 15,-4 3-12-15,0-3-21 16,0 6 12-16,0 1-3 16,0 0-5-16,0 3-5 15,0 2-31 1,0 2 2-16,0 3-3 0,0 8-18 16,4 11 18-16,-1 16 9 15,-1 7-3-15,2 3-6 16,3-2 1-16,-2-4 2 15,1-6-3-15,-4-8-42 16,1-10-107-16,-3-8-133 16,2-2-176-16,6-20-1177 0</inkml:trace>
  <inkml:trace contextRef="#ctx0" brushRef="#br0" timeOffset="25135.6">29100 6075 1375 0,'-4'9'490'0,"-2"3"-380"0,-6 12-20 0,1 4 52 0,-1 0-59 0,6 0-13 0,-1-4 43 0,7-4-56 0,3-4-14 15,1-4 23-15,8-2-13 16,3-5 8-16,7-5-14 16,7-3-40-16,-2-7 28 15,4-2-30-15,-7-4-4 16,-6-2 10-16,-7 2 2 16,-9-2 16-16,-8-2-25 15,-7 2 11-15,-12 4-28 16,-4 2 13-16,-6 6-26 15,-1 6 14-15,3 6-40 16,10 0-58-16,10 6-121 0,10-4-109 16,40 10-129-1</inkml:trace>
  <inkml:trace contextRef="#ctx0" brushRef="#br0" timeOffset="25952.17">29277 6075 1643 0,'2'0'294'15,"-4"3"-136"-15,2-2-77 16,0 6-35-16,-2 3 17 16,2 2-12-16,2 4-31 0,2 0 25 15,5 0-29 1,7 0 11-16,-1-6 20 0,5-4-2 15,-3 0-12-15,6-6-8 16,-5-6-19-16,0 0 33 16,0-6-25-1,-3-2 8-15,3-2 2 0,-7-2-12 16,1-2 4-16,-4 2-16 16,-6 2 0-16,3 5 18 15,-5 6-10-15,-5-1-7 16,3 6-1-16,0 4-10 15,-2-2 10-15,0 3-9 16,-2 4-11-16,8 0 14 16,8 0-4-16,3-1-4 15,5 0 13-15,4-4-8 0,0-4 8 16,1-2 1 0,-3-3 0-16,0-2 3 0,-4-1-3 15,-1-4-5-15,1 2 4 16,-5-4-16-16,-5 3 4 15,-2 1 5-15,2-1 8 16,-6 4-6-16,2 2 6 16,-2-2-1-16,0 7 1 15,0 0-2-15,2 0 1 16,0 7-38-16,7-2 31 0,2 4 7 16,0 7 1-1,7-2-7-15,-4 4 7 0,-4-3 0 16,-3 2 18-1,-5-5-1-15,-2-4-16 0,-4 4 33 16,-5-6-34-16,-2 0 0 16,-7 0-1-16,7-4-26 15,2-4-9-15,4-6-36 16,7-2-79-16,6-6 52 16,5-4-9-16,7-2-12 15,0 4 19-15,2 0-10 16,-1 4 50-16,-4 8 55 15,-7 2 6-15,-6 5 67 16,-4 5-10-16,-8 6 20 16,4 2 1-16,-2 4-27 15,3-1 4-15,3-5-17 0,3 0-14 16,5-4 18-16,4-2-27 16,3 0-14-16,5-6-1 15,-1-8-49-15,27-32-265 16</inkml:trace>
  <inkml:trace contextRef="#ctx0" brushRef="#br0" timeOffset="26954.47">30170 5125 625 0,'0'0'1132'0,"2"0"-947"0,-2 0-20 0,2 0-32 0,-2-2 19 0,0 2 7 0,0-2-63 0,0 2-24 16,0 0-18-16,0 0-17 15,-2-4 29-15,2 8-18 16,-2-4-7-16,2 0-7 16,-2 2-14-16,2-2 1 15,0 2-21-15,0 4-36 16,0 10 36-16,0 12-1 0,0 18 1 15,2 11 11-15,2 5-11 16,-1 4 1-16,5 0 3 16,-3 0-2-16,4 2 13 15,0 1-15-15,2-1 0 16,5-4 5-16,-1 4-4 16,-1 0 11-16,1 5-12 15,1 1 1-15,1 4 20 16,-1-2-20-16,1-4-1 15,6 4 0-15,0 11 9 16,1-3 36-16,2-2-45 16,-5-12 9-16,-1-15 1 15,-5-1-10-15,-3-2 0 16,-6-8 10-16,-4-2-9 16,-2-14 13-16,-2-2-14 0,-2-4 0 15,2 0 29-15,-3-2-29 16,0 0 0-16,3 0 4 15,-2-4-3-15,2 5 7 16,-1-3-8-16,3 6 0 16,0 4 30-16,0 2 11 15,0 2-31-15,0-4-3 16,3-6-6-16,-6 0 13 16,3 0-14-16,0-8 0 15,0 0 11-15,0-8-11 16,0-2 0-16,0-4 5 15,-2 0-4-15,2 0 43 16,-2-2-19-16,2 2-19 0,0-2 32 16,-2 2-32-16,2-2-5 15,0-2 0 1,-2 0 8-16,2-4-18 16,-5 4-3-16,0-4-54 0,3-4-9 15,0-2-108-15,0-10-387 16,2-70-895-16</inkml:trace>
  <inkml:trace contextRef="#ctx0" brushRef="#br0" timeOffset="29169.51">30644 5298 1638 0,'0'-2'283'0,"0"2"-160"0,0-3-28 0,0 6-23 0,0-3 12 0,0 0-27 15,5 0-8-15,-5 0-31 16,4 0 0-16,3 0 24 16,4-3 24-16,4-1-19 15,10-3-11-15,0 0-35 16,-1-4 26-16,3-4-27 15,-5 1-14-15,-2 3-13 16,-7-2-43-16,-5 4-2 0,-8 2 25 16,-8 3-14-16,-5 0 20 15,-14 12 16-15,-10 3 25 16,-7 8 0-16,-4 8 16 16,1 3 2-16,7 4 2 15,9-4-2-15,9 0 25 16,6-4-43-16,10 2-1 15,6-8 1-15,11 2 1 16,0-2 0-16,7-2 4 16,9-2-4-16,2-6-2 15,0-4-43-15,2-4-88 16,2-2-64-16,54-24-252 16</inkml:trace>
  <inkml:trace contextRef="#ctx0" brushRef="#br0" timeOffset="29850.87">31025 5328 1102 0,'-2'0'671'0,"0"1"-554"0,-3 8-42 0,1-1-6 0,-2 4 1 0,-4-2 14 0,1 0-22 0,-4 2-8 16,4 0-12-16,0 2-21 0,1 0 16 16,-1-2-36-16,1-4-1 15,4 0 9-15,2-4-9 16,2-2-1-16,2 0 1 16,-2-4 0-16,2 2 12 15,-2-2-12-15,2 2-17 16,6-2 5-16,3-2 12 15,-1-2 0-15,4 0 0 16,-1-2 7-16,1-2-8 16,-3 0 1-16,0 0-10 15,1 0 10-15,-8 6 0 16,2 0-6-16,-3 2 5 0,-1 0-42 16,2 2 32-1,0-6-14-15,4 2-2 16,3-2 26-16,-1-2-8 0,2-4-10 15,3-2-10-15,1-2 16 16,-3-4 2 0,3-3-14-16,-5 1-19 15,-4 0 44-15,-5 0 13 0,-4 4 16 16,-5-2 2-16,-2 4 5 16,-2 0 56-16,4 6-32 15,1 2 9-15,1 0-20 16,3 6 13-16,2 0-10 15,0 2-10-15,0 0-36 16,0 6-6-16,0 8-16 16,0 10 16-16,2 10 4 0,1 10 4 15,5-1-7-15,2-1-1 16,5-8 7-16,-4-2 1 16,-2-6-8-16,2-10-7 15,-2-2 6-15,-5-6-30 16,1 0-92-16,0-6-99 15,-5-2-144-15,-12-22-581 16</inkml:trace>
  <inkml:trace contextRef="#ctx0" brushRef="#br0" timeOffset="30063.06">31114 5253 801 0,'2'0'1094'0,"6"0"-938"0,5 0-46 0,7 4-29 0,2-4-68 0,5 3-13 0,-3 1-93 0,5-11-159 16,29-11-1328-16</inkml:trace>
  <inkml:trace contextRef="#ctx0" brushRef="#br0" timeOffset="30465.17">31400 5354 1615 0,'2'4'239'0,"3"-2"-157"0,8 0 47 16,0 0 5-16,7-4-31 16,-2-2-35-16,2-6-23 15,0 2-27-15,-2-4 22 16,-5 4-39-16,-4-1-1 16,-4 2 10-16,-5 3-10 15,-5 0-12-15,-2 4-16 16,-6 0 16-16,-5 4 4 0,-7 7 8 15,2 2 0-15,-2 5-1 16,9 0 2-16,5-2-1 16,2 2 0-16,7-4 0 15,4-2 2-15,1 0-2 16,5-2-10-16,-1-4 9 16,2 0-4-16,2-2-26 15,7-4-67-15,4-4-107 16,5-4-40-16,53-24-367 15</inkml:trace>
  <inkml:trace contextRef="#ctx0" brushRef="#br0" timeOffset="30969.03">31760 5279 1073 0,'0'-1'628'0,"-2"1"-517"15,-2-4-3-15,2 4-28 16,-5 0 4-16,3 0-23 16,-4 1-35-16,-4 6 28 15,-1 4-18-15,-6 3-3 16,6 1 3-16,4-1-23 16,2-6 4-16,5-2-17 15,4 2 0-15,3-6-5 16,-1 0 5-16,0 0 0 0,6-4 15 15,1 0-14 1,5-4 0-16,-3 0-1 0,1 0-3 16,-6 4-8-16,3 2 11 15,-5 8 0-15,4 12 8 16,-1 10-7-16,6 14 6 16,1 6-7-1,-1 8 6-15,5-2-7 0,-1-2 1 16,-9-5-5-16,-3-13 4 15,-7-10-6-15,-13-8 6 16,-5-6-13-16,-11-8-29 16,0-2 43-16,-3-8-15 15,3-4 15-15,8-10 1 0,3-4-1 16,9-8-8 0,9-6-25-16,7-4-49 15,13-2 14-15,5 1-61 0,6 3-69 16,51-52-364-16</inkml:trace>
  <inkml:trace contextRef="#ctx0" brushRef="#br0" timeOffset="31348.18">31970 5248 141 0,'0'0'1227'0,"0"-3"-1008"0,-2 3-102 0,2 0-36 0,-2 3-17 0,2-3 37 0,-5 1-62 0,-3 3-5 16,-2 7 35-1,1-1-24-15,-3 5-1 0,0 2 2 16,5-1-13-16,3-2-31 15,4-6-2-15,2-2 0 16,2-4 1-16,1 0 7 16,7-4-8-16,0 0 42 15,1-2-21-15,6-4-2 16,-9-2-17-16,0 0 7 0,-8-1-2 16,-6 2-7-1,-4-5-82-15,-7 4-56 0,-7 2-105 16,-34-1-284-1</inkml:trace>
  <inkml:trace contextRef="#ctx0" brushRef="#br0" timeOffset="31622">32046 5209 1260 0,'2'7'570'15,"3"-3"-483"-15,3 10 63 16,3 4-45-16,5 4-31 16,-5-3 14-16,1-1-19 0,-4-4-12 15,-3-3-42 1,-3-5-4-16,2-4 7 0,-4-4 3 16,2 0 49-1,-2-4 23-15,6-6-37 0,-4-6-50 16,4-7-6-16,3 2-48 15,2-6-36-15,5 4-119 16,2 2-80-16,39-9-279 16</inkml:trace>
  <inkml:trace contextRef="#ctx0" brushRef="#br0" timeOffset="31780.04">32427 5260 1631 0,'0'-3'279'16,"0"3"-237"-16,-4-4-42 15,-6-14-667-15</inkml:trace>
  <inkml:trace contextRef="#ctx0" brushRef="#br0" timeOffset="34396.87">28751 7606 1374 0,'-5'22'241'0,"2"-2"-131"0,-1 18-85 0,4-4-25 0,0-12 8 0,4-10-8 0,-4-8 13 15,3-10 31-15,2-12-31 16,1-8 13-16,1-6-25 16,4-6 41-16,0 2 7 0,0-6-16 15,-2 2 8 1,-2-3-5-16,-2 1-6 0,1-2 7 15,1 2 4-15,-1 6-5 16,4 4 27-16,-2 8-14 16,1 7 14-16,3 4 5 15,-6 7-31-15,-2 3 23 16,1 3-39-16,1 4-9 16,4 7 23-16,1 9-11 15,2 10-9-15,1 8 7 16,3 6-21-16,-3 0 24 15,-1-4-25-15,3 0-9 16,-6-4 8-16,-5-8-55 0,-3-3-133 16,-4-6-157-1,-27 12-444-15</inkml:trace>
  <inkml:trace contextRef="#ctx0" brushRef="#br0" timeOffset="34586.37">28839 7538 1577 0,'0'0'507'0,"5"0"-408"15,4-3 23-15,4 1-32 16,5 1-8-16,3-2-16 16,2 2-48-16,6-2-18 0,0-2-53 15,3 2-166 1,46-12-303-16</inkml:trace>
  <inkml:trace contextRef="#ctx0" brushRef="#br0" timeOffset="35064.46">29261 7493 1662 0,'0'10'297'0,"2"4"-157"15,4 12-34-15,8 14-55 0,7 7-19 16,0 1 13 0,4 2-35-16,-5-2 22 0,0-2-26 15,-4-10-5-15,-8-8 10 16,1-14-10-16,-7-4-1 16,-2-6 11-16,0-4-10 15,-2-1 31-15,-4-5-17 16,-1-6-13-16,-4-6-2 15,-3-7 0-15,-5-3-1 16,1-8 0-16,-1-4-38 16,7-4 18-16,5-4-21 15,7 4-21-15,9 0 42 16,4 4 9-16,7 4 3 16,-2 9 9-16,-3 9 0 15,-3 10 39-15,-5 6-28 16,1 4-10-16,3 4 34 15,-1 6-27-15,0 5-2 0,-3 2 7 16,-1 3-13-16,2-4 22 16,-6-1-16-16,-4-3-6 15,-10-3 15-15,-3 2-8 16,-10 3-7-16,-6-5-1 16,-7 0-149-16,3-9-175 15,-25-30-1362-15</inkml:trace>
  <inkml:trace contextRef="#ctx0" brushRef="#br0" timeOffset="35463.28">29579 7245 1559 0,'0'0'587'0,"3"-2"-493"0,-3 4-25 0,2 2 5 0,0 4 47 0,5 10 8 0,-3 6-30 0,0 6-27 0,3 8 6 0,-2 2-34 0,2-2-28 0,1 2 2 0,5-5-16 0,-1-2-2 0,-3-4-8 0,-3-9-74 0,-6-2-65 0,-4-6-147 0,-34 8-221 0</inkml:trace>
  <inkml:trace contextRef="#ctx0" brushRef="#br0" timeOffset="35517.71">29575 7437 1620 0,'16'-12'604'0,"6"0"-379"0,24-8-22 0,13-2-74 0,5 4-21 0,1 4-75 0,-3 2-33 0,-6 2-3 16,-2 4-237-1,6-4-637-15</inkml:trace>
  <inkml:trace contextRef="#ctx0" brushRef="#br0" timeOffset="37185.44">28969 8256 885 0,'0'0'697'0,"0"0"-528"0,0 0-53 0,0 0-29 0,0 0 48 0,0 0-15 0,2 1-2 0,-2 5-11 15,3 5-49-15,-1 8 55 16,2 13-46-16,5 8-25 15,2 7 14-15,0-1-50 16,0 0 4-16,1-8-5 16,-4-4-4-16,-1-8-2 15,-5-6-49-15,-4-10-122 16,0-4-50-16,0-6-71 16,-3-6-61-16,-1-38-400 15</inkml:trace>
  <inkml:trace contextRef="#ctx0" brushRef="#br0" timeOffset="37585.68">29036 8342 1311 0,'6'-13'485'0,"-3"4"-310"15,7-11-4-15,6-1-30 0,5 5 6 16,-2 0-79-16,2 8-8 16,-6 4 6-16,-4 11-33 15,0 4-20-15,-9 14 1 16,-2 4-13-16,-8 7 18 15,-3 3-11-15,-1-9-5 16,4-8-2-16,1-8 7 16,0-4-2-16,7-6-6 15,3-2-17-15,5 2 5 16,1 0 2-16,7 2-11 16,6-2 7-16,2 0-7 15,3 0 20-15,0 4-5 16,-4 6 6-16,0 4 0 0,-6 6 0 15,-5 0-8 1,-4 4 8-16,-8-2 0 0,-12 2-1 16,-3-3 1-16,-8-3 0 15,-6-4 7-15,0-7-6 16,0 0 1-16,5-11 8 16,2-2-10-16,8-8-30 15,10-4-186-15,8-8-156 16,46-67-426-16</inkml:trace>
  <inkml:trace contextRef="#ctx0" brushRef="#br0" timeOffset="38735.15">29506 8444 1570 0,'-5'4'294'0,"1"8"-150"0,0 8-12 0,0 4-47 0,4 4-35 0,0-4-2 0,6 0-3 16,5-2-26-16,-3-7 52 15,4-4-14 1,-3-7-11-16,4-1-2 0,-4-6-11 16,0-3 25-16,2-6-23 15,-2-4-22-15,4-6 19 0,-2-2-32 16,-1 0-2-1,-4 0-17-15,1 4-31 0,-3 6 5 16,-2 6-10 0,0 8-14-16,6 4 27 15,-2 8 10-15,3 6 26 0,7 6 0 16,-3 6 12-16,1-6 2 16,-1 0-8-16,-3-8 0 15,0-2 19-15,-6-7-19 16,-1-4 0-16,-1-3 19 15,-2 0 12-15,-2 0 25 16,2 0-25-16,-3-6-31 16,1-2 0-16,0-6-46 15,0 0-68-15,2-4 10 0,2 0-20 16,5 4 31-16,6 6 52 16,0 4 41-16,5 6 18 15,-2 2-6 1,1 6-1-16,3-2-11 15,-1 0-15-15,4 0 7 0,0-4-34 16,4-6 15-16,0-2 26 16,-3-8 1-16,-2-2 0 15,-2 2 18-15,-4-2 8 16,-3 2 47-16,-6-4-37 16,-3 4-15-16,-2 0 13 15,-4 4-34-15,-2 2-10 16,0 0-8-16,-5 6-8 0,2 6 10 15,2-2-37 1,-1 4 13-16,1 0 39 0,1 2-8 16,4-2-4-16,0-4 12 15,0 2-5-15,2-2 5 16,-2 0 1-16,7 2 0 16,-1 6 12-16,4 10-2 15,5 8 44-15,1 16 2 16,3 9-19-16,6 11 38 15,4 4-6-15,0 8-45 16,-2-2 5-16,-4-4-29 16,-11-9 0-16,-12-15 2 15,-12-14 32-15,-18-10 4 16,-10-10-27-16,-4-12-10 16,-4-10 37-16,2-12 7 0,4-8 3 15,3-11-15-15,13-4-31 16,10-4 34-16,16 1-36 15,11-2-17-15,16 0 16 16,6 0-20-16,10-2-44 16,-1 2-26-16,6 0-67 15,-6-1 7-15,0 8-68 16,-2 2-44-16,-8 7 32 16,1 4 93-16,-12 2 138 15,-4 6 30-15,-7 2 83 16,-5 2 16-16,0 2-30 15,-5 6-23-15,-5 4 16 16,0 2 2-16,-1 2-37 0,-3 2 8 16,-5 2-22-1,-1 2 8-15,-1 6-16 16,3-4 1-16,-3 4 27 0,7 0-12 16,3 0-23-16,6-2 19 15,2 4-28-15,5-2 17 16,4 4-36-16,4-6-6 15,-2-4-63-15,3 0-105 16,18-20-337-16</inkml:trace>
  <inkml:trace contextRef="#ctx0" brushRef="#br0" timeOffset="43082.91">26271 7395 1204 0,'0'2'381'0,"0"-2"-185"0,0 0-67 0,0 0-33 0,0 0 81 0,0-2-42 16,2 2-25-16,-2 0-2 15,0 0-42-15,2 0 1 16,-6 0-32-16,4 0-35 0,0 0 24 16,10 20 0-1,-2 0 3-15,-2 8 18 16,1 2-37-16,1 6 17 15,0 0-25-15,-2 1 1 16,3-7 15-16,-7-4-16 0,2-4-6 16,-1-8 4-16,-1-4 4 15,-2-4 7-15,2 0-9 16,-2-4 0-16,0-2 2 16,0 0 5-1,-2-2-5-15,2 2 17 0,-2-4-10 16,-3-4-9-16,1-10-25 15,-5-6-28-15,3-8 41 16,1-5-27-16,0 5 3 16,1 0 27-16,4 6-18 15,-2 6 14-15,2 4-1 16,0 6 14-16,0 0-6 0,-2 4 6 16,2 2 0-1,-2 0-1-15,2 2 1 0,2-4-7 16,-2 0-5-16,2 2 3 15,-2-2 9-15,2 0 0 16,-2 2 11-16,-2 0 20 16,2 2-17-16,0 0 26 15,-2 0-28-15,2 0-4 16,2 2 20-16,-2 0-28 16,0 0 0-16,0 0 0 15,0 0 1-15,0 0 17 16,0 0-18-16,-2 0 6 15,2 0 40-15,-2-2-13 0,4 2-1 16,-2 2-4-16,0-2-17 16,0 0 11-16,0 0-14 15,0 0-7 1,0 0 20-16,0 0-21 0,0 0 0 16,0 0-1-1,0 0 3-15,0 0 19 0,0 0-11 16,0 0-10-16,0 0 33 15,0 0-19-15,0 0-4 16,0 0 2-16,0 0-6 16,0 0 2-16,0 0-8 15,0 0 1-15,0 0 1 16,0 0-2-16,0 0-2 16,0 0-5-16,0 0 8 15,0 0-14-15,0 0-25 0,0 0-169 16,2 2-341-16</inkml:trace>
  <inkml:trace contextRef="#ctx0" brushRef="#br0" timeOffset="46414.02">26298 7395 1094 0,'-3'0'175'0,"3"0"-121"0,-2 0-7 0,2 0 20 0,0 0 35 0,0 0-15 0,-2 0 6 0,4 0 5 15,-4 0-49-15,2 0 5 0,0 0-28 16,0 0 4 0,0 2-3-16,0-2-14 0,-2 0-2 15,2 0 38 1,0-2 17-16,0 4 9 0,2-4 9 15,-4 2-27-15,4 0 5 16,-2 0-26-16,0 0-20 16,0 0 38-16,0-2-30 15,0 2-1-15,0 0 22 16,-2 2-24-16,2-2 25 16,0 0-16-16,0 0-10 15,0 0 31-15,0 0-27 16,0 0 0-16,0 0 7 15,0 0-16-15,0 0 17 16,0 0-25-16,0 0 1 0,0 0 28 16,0 0-21-1,0 0 1-15,0 0 11 0,0 0-13 16,0 0 19-16,0 0-25 16,0 0-7-16,0 0 35 15,0 0-24-15,0 0-11 16,0 0 7-16,0 0-2 15,0 0 16-15,0 0-17 16,0 0 2-16,0 0 14 16,0 0-21-16,0 0 1 15,0 0-1-15,0 0 9 16,0 0-9-16,0 0 0 16,0 0 2-16,0 0 16 15,4-8-18-15,-4 8 1 0,2 0-9 16,-2 0 17-16,0 0-10 15,0 0 1 1,0 0-3-16,0 0 2 0,0-2 1 16,0 2-5-16,0 2-5 15,0-2-14-15,-2 0-125 16,2 0-325 0,-20 8-307-16</inkml:trace>
  <inkml:trace contextRef="#ctx0" brushRef="#br0" timeOffset="46803.11">26295 7433 1622 0,'0'0'275'0,"0"0"-152"0,3 0 3 0,-3 0 21 0,0-2 61 0,2 2-62 0,-2-2-41 0,0 2-12 0,0 0-59 16,0-4-34-16,0 4-7 16,2 0-92-16,-2 0-50 15,0 0-130-15,2 0-209 16,-4-4-375-16</inkml:trace>
  <inkml:trace contextRef="#ctx0" brushRef="#br0" timeOffset="47702.82">26291 7413 1216 0,'0'0'653'0,"0"0"-515"0,0 0-66 15,0 0 42-15,0-2-3 16,0 2-25-16,0 0 2 15,0 0-44-15,0 0-16 16,0 0 1-16,0 0-5 16,0 0 31-16,0 0-32 15,0 0-23-15,0 0 23 16,0 0-16-16,0 0-5 16,0 0-2-16,0 0 9 15,0 0 3-15,-12-10-6 16,14 12 0-16,-2-2 46 0,0 0 5 15,0-2-4-15,3 2-5 16,-3 0-21-16,0 2-2 16,7 4-24-16,2 4-1 15,6 6 36-15,5 6-27 16,3 4-3-16,4 4-3 16,-6 0 6-16,6 2 14 15,-2-3-23-15,-5-3-3 16,5-4 3-16,-6-2 14 15,2-6-7-15,-4-2-4 16,-1-4 8-16,-1-4 17 16,-1 2-28-16,1-4 1 15,-1-2 13-15,-5 0-5 0,-3 0-8 16,-4 0 3-16,-2 0 4 16,0 0 12-1,0 0-20-15,0 0 0 0,-2 0 24 16,2 0-10-16,0-2 1 15,0 2-5 1,0 0-2-16,2-4 4 16,-2-2-12-16,2-4 0 0,2-6 0 15,0 0 1-15,0 4-1 16,1-2 0-16,-3 4 10 16,-2 2-20-16,2-4 10 15,-2 1 0-15,-2 0 3 16,0-5-3-16,-3 2 1 0,3-4-2 15,0 0 1 1,0 1-15-16,-4-5 13 0,4-2-41 16,0-4 43-16,2 0-6 15,-2 4-9-15,2 2 15 16,0 6 0 0,-2 2 2-16,2 4-2 0,-2 6-5 15,-1-2 5-15,3 4 0 16,-2 2-15-16,2 0 15 15,0 0 0-15,0 0 14 16,2 0-14-16,-2 0-1 16,0 0 1-16,3 0 0 15,-3 0 0-15,0 0-1 16,0 0 3-16,0 0-5 16,-3 0 3-16,3 0-45 15,0 0-15-15,0 0-129 0,13 2-403 16</inkml:trace>
  <inkml:trace contextRef="#ctx0" brushRef="#br0" timeOffset="48154.1">26865 7331 1934 0,'2'-2'328'0,"6"2"-239"0,7-2-35 0,7 2 58 0,8-4 4 0,3 0-62 0,2 0-22 0,-1-4-31 16,-3 2-2-16,-2 2-11 15,-7 0-153-15,-4 2-92 16,-11 0-212-16,-19-4-332 16</inkml:trace>
  <inkml:trace contextRef="#ctx0" brushRef="#br0" timeOffset="48431.25">27042 7339 901 0,'-3'4'720'16,"3"2"-542"-16,-2 10-16 0,2 4-46 15,5 4-7-15,-1 4-19 0,4 2-18 16,2 5-46 0,1-2 2-16,-3 2-28 0,4 1 24 15,-3-2-24-15,0-2 0 16,-2-8 7-16,2-4-1 16,-3-6 15-16,-2-8 12 15,-1 2-16-15,-6-6 29 16,1 0-20-16,-4 0 23 15,-5 2 17-15,-7 0-25 16,-9 4-17-16,-4-4 0 16,-1 0-24-16,-3 2 33 15,-5-2-33-15,5 2-10 16,0-2 8-16,16-2-62 16,9 0-205-16,22-22-581 0</inkml:trace>
  <inkml:trace contextRef="#ctx0" brushRef="#br0" timeOffset="49951.27">26723 8235 933 0,'-2'-2'941'0,"2"2"-783"0,-2-4-23 0,2 2-24 0,0 0 16 0,-3 0 2 0,3 2-52 0,0 0 10 0,0-2-42 16,-2 2 1-1,-1 0 2-15,-3-1-22 16,-3 2-11-16,-9 3-15 0,-9 10 0 15,-8 7 1-15,-7 11-1 16,-1 4 0-16,7 4 0 16,13-7 6-16,2 2-14 15,15-11 8-15,6-4-1 16,4-8-11-16,7 0 12 16,-3-8-1-16,6-4 1 15,7-4 11-15,-2-6 4 16,6-4-15-16,-2-4 9 15,-2-6 7-15,-3 0-15 16,3-2 0-16,-6-6 6 16,-1 0-6-16,-1-3-2 15,-3-3-6-15,-2 4-10 16,-4 2 8-16,-4 8 9 0,0 8-1 16,0 2 1-16,-2 6 0 15,2 2 13-15,0 4-13 16,0 2 1-16,0 2 16 15,0-2-17-15,0 4-15 16,0 6-6-16,0 8 21 16,4 8 21-16,5 8-21 15,5 4 0-15,-3-3 6 16,4 1-6-16,1-7 0 16,-3-4 0-16,-1-3 1 15,-2-6 7-15,-1-8-8 16,1 0 0-16,-4-2 3 15,1-2-3-15,-3 0-25 0,6-4-22 16,-2-2-31-16,3-2-4 16,3-6-14-16,-1-2 9 15,-2-4 49-15,0-2-7 16,-2 1 23-16,5-1 16 16,-8 3 6-16,-1 2 10 15,-1 4 5-15,-6 3 15 16,2 3 42-16,0 2 0 15,-2 1-24-15,2 1-48 16,-2 3 5-16,-3 9-6 16,5-2 1-16,2 6-2 15,3 1 1-15,3-6 1 0,8 2 0 16,-1-6 7 0,2-4-6-16,2-4 41 0,1-4-6 15,3-2-16-15,-6-4 34 16,4 0-15-16,-6-4 6 15,-4 0 13-15,0-2-22 16,-6-5 18-16,-3 1-45 16,-7 4 8-16,-3-2-14 15,-5 4-3-15,-3 6-23 16,-9 2 16-16,-2 6-16 16,-4 2-32-16,2 4-91 15,7 0-94-15,8 4-91 16,19-2-480-16</inkml:trace>
  <inkml:trace contextRef="#ctx0" brushRef="#br0" timeOffset="50680.04">27180 8179 1694 0,'0'2'481'0,"0"-2"-368"0,0 2-28 0,0 2 26 0,0 8-1 0,2 4-20 0,5 2-33 16,-3 6-30-16,5 1 12 16,3-4-18-16,0-2-6 15,-1-5 49-15,3-7-16 16,-1 0-21-16,-1-7 3 15,1 0-30-15,-2-4 49 0,5-2-32 16,-6-5-16-16,2 0 27 16,-1-4-27-16,-2 5 4 15,-7 0-5-15,0 6 9 16,-2 4-24-16,0 3 1 16,7 3-40-16,2-1 35 15,9 5-11-15,0 1-17 16,8-3-11-16,-3-2-17 15,2-6 63-15,-8-4 12 16,1-2 0-16,-7-5 18 16,-5 1-5-16,-3-4-1 0,-1 5 24 15,-7-5-18-15,-3 1 32 16,-3 1-50-16,-5 0-3 16,3 0 2-16,3 4 1 15,4 0-35-15,8-2-17 16,2 2-44-16,8-4 73 15,10 0 1-15,2 4 14 16,5 0 8-16,-2 6 0 16,-2 6 0-16,-8 6 5 15,-1 0-5-15,-3 6 34 16,-5 2-25-16,-4-2-3 16,-2 0 35-16,-2-6-17 15,0 0-12-15,0-8 1 0,0-2-7 16,5 0 57-1,-3-2 2-15,0-1-32 16,6-10 15-16,4-1-30 0,1-4-18 16,5-2 6-16,-9 6 7 15,0 6-17-15,-5 4 4 16,-1 4-30-16,1 4-11 16,1 2-106-16,24 24-388 15</inkml:trace>
  <inkml:trace contextRef="#ctx0" brushRef="#br0" timeOffset="56302.3">31064 6617 882 0,'0'-2'301'0,"0"2"-131"0,2 0-16 0,-2 0-50 0,0-2-37 0,0 2 35 0,0 0 5 0,0 0-35 15,0 0-2 1,0 0 8-16,2 0 18 0,-2 0-30 16,0-2 9-16,0 2-7 15,-2 0-17-15,2 0 19 16,0 2-8-16,0-4-23 15,0 2 18-15,0 0-26 16,0-2-5-16,0 4-1 16,0-2-7-16,0 0 8 15,0 0-23-15,0 0 3 16,0 0 10-16,0 0-15 16,0 0-1-16,0 0 12 15,0 0-2-15,0 0 2 16,0 0-12-16,0 0-31 15,-14 6 30-15,5 4-11 0,-9 2 12 16,1 6 0-16,-2 2-6 16,0-4 5-16,5-4-18 15,6 0-17-15,-3-5 35 16,5-2-60-16,6-3-35 16,-2-2 33-16,4 0 4 15,-2 0-8-15,6-4-10 16,2 1-16-16,5-6 69 15,3-4-48-15,6-2-4 16,-4 3 31-16,0-2 24 0,-7 4 21 16,-2 0 1-1,-5 6 29-15,-4 2 74 0,0 2-37 16,0 0 19-16,-2 2-20 16,2 0-48-16,-2 8-5 15,4 4-11-15,-2 8 17 16,4 10 34-16,4-2-34 15,5 2-13-15,1 3-1 16,-1-3-4-16,5 0 7 16,-7-4-8-16,-3-8-16 15,-1-2 16-15,-4-4-93 16,-6-2-159-16,-23 12-224 16</inkml:trace>
  <inkml:trace contextRef="#ctx0" brushRef="#br0" timeOffset="56490.88">30983 7008 324 0,'0'0'1272'0,"4"2"-1086"0,-2-2-48 0,5 2-12 0,3 2 59 0,5-2-17 0,9-2-33 0,-1 0-48 0,4-2-33 15,2 0-39-15,-3-2 4 16,3-2-19-16,2 0-69 15,-4 0-117-15,2-2-168 16,22-28-381-16</inkml:trace>
  <inkml:trace contextRef="#ctx0" brushRef="#br0" timeOffset="57272.66">31462 6649 1599 0,'0'0'345'16,"0"0"-145"-16,0 0-55 15,3 0 8-15,-3 0-18 0,0 2-75 16,2 4-34-16,0 10-25 16,0 8-1-16,5 8 33 15,1 9-32-15,4-5 0 16,-3-2 2-16,-3-4 5 15,-2-8-16 1,-1-4-35-16,-3-6-107 0,-3-8-8 16,1 2-31-16,0-6-9 15,-2-8 15-15,-3 0-22 16,1-6 118-16,-6-4 87 0,6-4 9 16,-3-8 67-1,2 1 10-15,5 0 17 0,2 2 2 16,2 4-1-16,5 2 17 15,4 5-31-15,0 4-34 16,7 0 26-16,0 4-43 16,1 4-16-16,0 6-4 15,-1 4-7-15,-5 8 59 16,-7 4-49-16,-1 2-21 16,-5 4 5-16,-7 5 9 15,1-11-14-15,-5 2 2 16,-1-8 4-16,8-4 6 15,2-5-13-15,2 0 0 0,2-6-7 16,2 6 5 0,8-2 2-16,3 6 0 15,3-1 5-15,6 2-5 16,-4 2 3-16,-1-2 6 0,-6 6 4 16,-7-2-5-16,-2 4-7 15,2 0 3-15,-14 2-2 16,0-2 16-16,-5 2-1 15,-8-4-16-15,-1 0 21 16,-5-8-22-16,7-2-10 16,2-4-59-16,7-6-115 15,11-8-124-15,40-44-464 16</inkml:trace>
  <inkml:trace contextRef="#ctx0" brushRef="#br0" timeOffset="57608.2">31810 6705 1487 0,'0'12'312'0,"0"-2"-180"0,2 12-36 0,0 7-22 0,2-1 25 0,3-2-44 0,-2 0 28 16,4-6-28-16,-5-4-37 15,0-4 5-15,1-8-10 16,-5-2-12-16,2-2 26 16,-2-2 63-16,2-8 42 0,8-2-93 15,-6-8-25-15,7-1 8 16,1 2-15-16,0 2-6 16,1 8-2-16,-3 3-7 15,1 7 1-15,0 5-11 16,5 6-6-16,-3 5 9 15,1 5-168-15,5 34-278 16</inkml:trace>
  <inkml:trace contextRef="#ctx0" brushRef="#br0" timeOffset="58136.13">31114 7488 1547 0,'4'-3'710'0,"4"-3"-572"0,5 1-82 0,5-4 23 0,-3 5 41 0,-3 2-42 0,-8 4-31 15,1 0-7-15,-3 6-40 16,-4 10 30-16,-3 13-29 16,-6 9 0-16,-5 4 20 15,-6-2-21-15,-1-6 12 16,4-6-12-16,3-8 8 0,9-6 5 16,1-8-13-16,10-2-12 15,3-4 12-15,11-2 25 16,13-2 16-16,15-6-17 15,10-2-23-15,9-6-2 16,-7-2-26 0,-4 2-138-16,54-40-373 0</inkml:trace>
  <inkml:trace contextRef="#ctx0" brushRef="#br0" timeOffset="58833.94">31679 7483 1710 0,'0'0'349'0,"0"0"-214"16,0 2-70-16,2-2 26 15,-2 0 20-15,2 7-57 16,2 3 54-16,3 5-49 16,1 7-17-16,4 4-8 15,-1-1-11-15,-3-5-7 0,0 0-16 16,-4-10 2-16,1 0 17 15,-5-8-19-15,0-2 1 16,-5-2 23-16,5-4-24 16,-4-5-11-16,0-7-20 15,-2-4 19-15,2-1 0 16,0-8 12-16,6 3-30 16,2-4 6-16,6 0-14 15,5 8 22-15,1 2-14 16,-1 10 18-16,3 0 1 15,-5 10 5-15,1 2-13 16,-1 8 18-16,-4 2 1 16,-5 6 7-16,-6 4-7 15,-2-2 0-15,-5 2 21 16,-5-4-19-16,3-4 29 0,5-1 2 16,-1-6-15-16,7-3-18 15,2-2-1-15,7 2 1 16,7 3 0-16,6 3 0 15,7-1 0-15,-2 1 0 16,-1 5 1-16,-7-1 3 16,-6-1-4-16,-7 0 0 15,-4 1 31-15,-8 1-31 16,-7 4 7-16,-10-1 2 16,-8 0-9-16,-4-2-10 15,-10 0-156-15,5-4-196 16,-58 4-301-16</inkml:trace>
  <inkml:trace contextRef="#ctx0" brushRef="#br0" timeOffset="65682.89">26748 10531 1633 0,'0'0'280'0,"2"0"-178"0,5 0-72 0,-3 0 14 0,5-2 35 0,2 1 25 16,7-8-41-16,0 3-15 15,-1-2-5-15,8-4 7 16,-3 0-43-16,1-4 32 0,-4 0-39 16,-3 2-6-16,-5 0-6 15,-7 10-12-15,-6 2-30 16,-8 2 3-16,-15 2 13 16,-9 8 31-16,-11 6-20 15,-5 6 27-15,2 0 22 16,9-2-2-16,12-2-14 15,10-1-6-15,11-2 1 16,14-3 4-16,13 2-5 16,13-4 0-16,11 2 3 15,1-7-3-15,3-1 0 16,1 0 0-16,-8 4 0 16,-5-1 2-16,-8 6-2 15,-12 1-9-15,-9 4 9 16,-8 0 6-16,-8 4-5 0,-9 0-1 15,-9 4 11-15,-8 0-2 16,-3-4-9 0,-1-4 0-16,3-4 1 0,0-6 8 15,7-2 2-15,6-4 8 16,3-6-8-16,9-2-11 16,10-6-35-16,8-4-254 15,61-38-240-15</inkml:trace>
  <inkml:trace contextRef="#ctx0" brushRef="#br0" timeOffset="66236.6">27220 10618 1958 0,'0'0'345'0,"-4"0"-190"0,2 6-109 0,-4 6-35 0,-2 7 13 0,1 6 15 0,1 1 30 0,6 0-29 0,4-2-22 16,7-4 23-1,1-2-11-15,0-8-18 16,-1-2 7-16,3-4-13 15,3-6 30-15,-1-4-27 0,0-2-8 16,2-2 17-16,-7-4-11 16,-2-2-7-16,0 2 0 15,-5-2 7-15,-4 4-5 16,0 4-2-16,-2 4-18 16,2 4 4-16,0 2-10 15,4 2-10-15,5 4 28 16,7 2-11-16,9-4 16 15,6 2-28-15,2-8 29 16,7-4 3-16,-2-6 9 16,-5 2-12-16,-2-6 11 15,-10 2-10-15,-3-2 34 16,-7 1-7-16,-7-1-13 0,-4 1 5 16,-4-1-13-1,-7-4-7-15,-3 1-10 0,-1 6-31 16,-1-2 22-16,1 5-89 15,3 7-95-15,1-4-322 16</inkml:trace>
  <inkml:trace contextRef="#ctx0" brushRef="#br0" timeOffset="66740.42">27792 10542 1899 0,'3'1'274'0,"1"6"-200"0,3 0 55 0,4 5-36 0,-2 6-15 0,0 5-8 16,-3-1-37-16,7 0-15 0,-3-7-18 15,-1-2 2-15,-1-7 31 16,0-2-18-16,-4-2 6 15,0-2 3-15,-2-2 3 16,3-2-6-16,3-2-12 16,6-7-3-16,4-5 15 15,0-1-21-15,2-2-5 0,0 2 5 16,-2 6 1-16,1 3 5 16,0 6-6-1,-1 7 0-15,-5 4 17 0,1 1-17 16,-4 6 0-16,-3-1 6 15,-3 1-5 1,-2-6 15-16,-2-3-16 0,3 0 1 16,-3-1 21-16,0-4-21 15,0-4 6-15,2 4 29 16,-2 0-1-16,3-2-13 16,1-5-22-16,3 2 15 15,3-1-19-15,-3-2 4 16,0 4-11-16,-2 4 1 15,-1 4-41-15,5 4-111 16,4 2-391-16,11 12-294 0</inkml:trace>
  <inkml:trace contextRef="#ctx0" brushRef="#br0" timeOffset="66967.98">27875 10503 2053 0,'-5'-6'382'0,"5"6"-152"0,-4-4-92 0,2 4-84 0,4 0-54 0,-2 0-5 0,7 2-80 0,3 0-17 0,15 4-101 15,8 1-254 1,68 4-542-16</inkml:trace>
  <inkml:trace contextRef="#ctx0" brushRef="#br0" timeOffset="67427.53">28388 10521 1319 0,'-3'4'791'0,"3"-8"-596"15,0 4-30-15,-2 0-63 0,0 0 15 16,-1 0-37 0,-1 0-38-16,1 0-9 0,3 0-15 15,0 4-18 1,-4 2-8-16,0 5 2 0,-3 8-10 16,3 3 16-16,8-1-2 15,7 1 1-15,3-6 1 16,1 0-4-16,3-6 4 15,-2-4 0-15,-3-2 11 16,3 2-11-16,0 10-9 16,-1 10 9-16,-7 16 1 15,0 12 12-15,-8 18-13 16,-8 17 8-16,0 3 3 16,-7 4-11-16,1-14-9 15,-4-14 9-15,2-17 0 16,-2-19 1-16,-3-10-1 0,0-12 0 15,-4-10 24-15,4-10-18 16,-2-8-6-16,9-12-8 16,12-9 8-16,8-7 0 15,7-6-9-15,7-6-66 16,1 0-48-16,11-2-181 16,75-87-272-16</inkml:trace>
  <inkml:trace contextRef="#ctx0" brushRef="#br0" timeOffset="68038.39">29053 10117 1708 0,'-2'-3'280'15,"2"1"-49"-15,-2-2-37 0,2 2-28 0,-2 2 1 0,2-2-52 0,0 4-53 0,0 0-23 0,0 10-30 16,-2 14 16-16,4 21 50 16,0 21-39-16,4 20 23 15,10 10-46-15,5 10-11 16,-2-1 22-16,2 1-24 15,1 58 0-15,-18-112-1 16,5 57 12-16,-5-5-1 0,1-6-10 16,0-6 0-1,-1-13 0-15,3-17 0 0,4-12 0 16,0-15-6-16,-2-10 12 16,0-9-15-16,-1-4 9 15,0-8 0-15,-2-2 15 16,-2-1-14-16,-1-3 6 15,-1 0-1-15,-2 0 3 16,0-3 15-16,-2 3-24 16,2-4-22-16,-5-3 3 15,5-6-71-15,-4-7-161 16,6-54-489-16</inkml:trace>
  <inkml:trace contextRef="#ctx0" brushRef="#br0" timeOffset="70216.09">26774 11303 1753 0,'2'-2'303'0,"1"2"-183"0,-3-4-84 0,2 3-9 0,-4 1-1 0,-1 0 20 15,-8 1 8-15,-9 3-34 16,-11 9 1-16,-13 2-5 16,-10 6 83-16,0 1 26 0,8 0-46 15,6 0-46-15,9-2 23 16,10 0-53-16,13-10-3 16,3 2-1-16,14-4-17 15,8 0 18-15,12 6 0 16,16-2 8-16,9 0-5 15,1 0-3-15,1 4-41 16,-16 0-26-16,-13 2-62 16,-11 2 64-16,-16 1 26 15,-21 4 5-15,-10 4-4 16,-13 0-97-16,-5 4-25 16,-3-8 79-16,1-3 27 15,4-3-5-15,5-7-44 0,9-6-40 16,-5-18-349-16</inkml:trace>
  <inkml:trace contextRef="#ctx0" brushRef="#br0" timeOffset="70806.95">26954 11496 1662 0,'0'0'569'0,"0"0"-480"0,0 2-37 0,5 8-43 0,2 8 50 0,-2 2 46 0,1 10-27 16,3-2 0-16,2-2-39 15,4-2 1-15,2-4 13 16,-2-8-23-16,5 0-14 15,-1-6 17-15,11-7-27 16,3-4 44-16,3-8-44 16,2-4-6-16,-3-3 30 15,1-4-23-15,-5-2-7 16,-4-2 0-16,-9 2-13 16,-3 0 7-16,-4 4-35 15,-3 4 1-15,-8 4 38 16,0 8-11-16,0 6 1 15,0 0 1-15,0 8-25 16,0 4 26-16,2 4 5 0,2 6 5 16,7-2 6-16,3-2-6 15,1-6-5-15,1-2 4 16,-3-8 1-16,1-2 20 16,-3-2-20-16,-3-8 1 15,4 0 28-15,-3-6-12 16,-3-6-1-16,1-2 5 15,-5-2-21-15,-4-2 35 16,-3 0-35-16,-3-1 0 16,-1 6 2-16,-5 6-2 15,3 6-24-15,-5 4-9 16,1 5-45-16,1 4-33 16,1 1-210-16,2 11-241 0</inkml:trace>
  <inkml:trace contextRef="#ctx0" brushRef="#br0" timeOffset="71466.53">27862 11307 1949 0,'4'11'246'0,"3"-1"-162"0,3 12-7 0,4 1-7 0,-3 4-23 0,-2-1 34 0,-2-2-61 0,2-6-19 16,-3-6 10-16,1-6 1 15,-4-6-11-15,-1 0 44 16,-2-2 6-16,0 0 37 15,0-6-22-15,2-2-36 16,-2-6-15-16,2-2-15 16,1 0 0-16,3 0-11 0,-2 7-20 15,3 4 30 1,5 4-19-16,-4 8-13 0,5 3 25 16,5 4 8-16,1 2 1 15,-2 0-1-15,3 2 7 16,-7 0 2-16,1-6-9 15,-5 0-13-15,-7-6 13 16,0-2 2-16,-2-2 11 16,0 0 17-16,0-2-7 15,0 2 41-15,0-4-31 16,2-10-3-16,3-8-21 16,6-8-9-16,2-6-7 15,3 7 7-15,-3 5 0 16,5 8-14-16,-5 9 14 15,4 8-15-15,0 13 15 16,5 7 11-16,3 7 8 0,2 2-19 16,-3-5 0-1,-2 0-1-15,-1-9 1 0,-4-8-7 16,-5-2 6-16,-2-6-10 16,-3 0-7-16,-3-2-20 15,-2-4-29-15,-2-2 32 16,-2-4-134-16,-2 0-98 15,-40-26-229-15</inkml:trace>
  <inkml:trace contextRef="#ctx0" brushRef="#br0" timeOffset="71686">27804 11193 1617 0,'-2'-4'807'0,"2"4"-596"0,-3-2-100 0,3 2-67 0,3 0-44 0,1 0-25 0,9 0-185 0,9 0-153 0,78-16-643 15</inkml:trace>
  <inkml:trace contextRef="#ctx0" brushRef="#br0" timeOffset="76608">29764 10437 1402 0,'-2'0'458'0,"2"-2"-357"0,0 0-4 0,2 2 13 0,-2-2 7 0,3-4 40 16,1 2-46-16,1-4-51 15,1-4 0-15,3 2-40 16,2-4-13-16,0 4 10 16,2 2-7-16,1-4-5 15,1 4-5-15,-3-2 0 16,-3 2 4-16,-5 4-4 15,-4 2-27-15,-4 2-19 16,-15 8 4-16,-12 8 28 0,-17 8 14 16,-12 8 0-16,-7 4 6 15,9-4 4 1,8-2-4-16,19-4 12 0,10-3-18 16,13-4-17-16,14-1 17 15,13 0 0-15,8-4 15 16,10 1-15-16,13-4 1 15,4 2 5-15,-4-3-5 16,-5 6-1-16,-7 0-2 16,-13 0 1-16,-8 2 0 15,-7 2 1-15,-14 0-10 16,-4 2 10-16,-10-2 10 16,-6 4-4-16,-10-4-6 15,3-4 0-15,-4-6 7 0,6-2-6 16,0-4-2-1,2-4-7-15,4 0-127 0,3-4-152 16,5-32-292-16</inkml:trace>
  <inkml:trace contextRef="#ctx0" brushRef="#br0" timeOffset="77005.39">30085 10582 1883 0,'-4'1'285'0,"0"3"-210"0,-12 10-47 0,-5 7-1 0,-3 5 39 0,0 0 66 16,-1 0-55-16,7-4-10 15,9-4-23-15,7-6-20 16,2-4 6-16,6 2-23 0,6-4-7 16,5-4 48-1,8 0-28-15,6-4-19 0,1 0 5 16,-3-4-6-16,0 2-33 15,-3-2-75-15,-1 0-109 16,-1-2 14-16,-4-4-80 16,28-26-297-16</inkml:trace>
  <inkml:trace contextRef="#ctx0" brushRef="#br0" timeOffset="77732.98">30355 10351 1563 0,'-2'0'516'15,"-3"-2"-369"-15,2 2-22 0,3 6-91 16,-2 10-22-16,0 8 132 16,0 8-54-16,4 6-16 15,0 2-14-15,8-3-35 16,-4-4 11-16,3-3-28 15,-3-2-7-15,-1-7 19 16,0-7-20-16,-5-4-1 16,2-6 1-16,-2-4 0 15,2 0 11-15,-2 0-11 16,0-2-6-16,7-4-1 16,-1-10-16-16,8-6-46 15,1-6-9-15,8-1-24 0,-4 3 48 16,4 6 23-16,-5 6 28 15,-1 8-14 1,-5 6 17-16,-3 8-1 0,-3 8 1 16,4 7 0-16,-6 0 28 15,0 2-23-15,5-4 1 16,0-2-2-16,0-7-3 16,4-4 0-16,1-4 24 15,1-4 1-15,4-3-1 16,0-4-10-16,4-1-13 15,-3-4 19-15,-1-2-21 0,-7-4 2 16,-5 1 17 0,-3 2-13-16,-2 2 41 0,-4 5-2 15,-2 4-14-15,-3 2-4 16,-3 2-27-16,0 4-7 16,-9 6 1-16,4 8 6 15,5 3 3-15,0-1-3 16,12-4-3-16,6-1 1 15,2 2 2-15,5-7-4 16,8 0 4-16,-3-6 0 16,3-6 21-16,-4 0-14 15,2-6-6-15,-6 0 23 16,-1 0-22-16,-3-6 5 16,-5 0-7-16,-6 0-7 15,-4-2-1-15,-5-1-58 0,-2 3-21 16,-3 3-25-1,4 3-94-15,0 1-145 16,22-7-239-16</inkml:trace>
  <inkml:trace contextRef="#ctx0" brushRef="#br0" timeOffset="78428.87">31089 10495 1881 0,'-4'8'255'0,"0"0"-106"0,-9 10-50 0,6-1 18 0,0 1-14 0,5-3-56 0,2-2 7 0,4-1-18 16,1-5-8-16,6-3 7 16,-4 3-16-16,3-5 26 15,2-2-28-15,3-6-10 0,-1-1 22 16,-3-3-20-16,1-4-9 15,-1-4-20-15,-7-1-32 16,-2-10 1-16,0-5-53 16,0-2-67-16,1 0 107 15,1-2 32 1,3 8 1-16,6 2 20 0,-2 2 11 16,5 2 15-16,5 4 0 15,-6 2 20-15,-1 4 44 16,-2 0-1-16,-5 5-7 0,-5 1 11 15,-2 3-16 1,0 5 26-16,-2 0-79 0,-2 4-13 16,-1 7-15-16,-5 14 15 15,2 11 1-15,4 12-1 16,8 6 1-16,10-2 5 16,3-4-6-16,4-10-4 15,1-7-2-15,-5-13-6 16,4-4-11-16,-8-9 22 15,3-2-14-15,-5-3 9 16,0-4 6-16,-2-5 0 16,-2-4-2-16,1-8-2 15,-3 3-25-15,-2-6 14 0,-3 2 0 16,2 6 6-16,0 6 9 16,2 4-22-16,1 6-16 15,5 8 28-15,9 0 10 16,-1 6 1-16,1 0-1 15,-3 0 36 1,-5-4-12-16,1 2 0 0,-10-4 13 16,-4 0-16-1,-8 2-19-15,-3 2-1 0,-9 5 13 16,-9 1-28-16,-5-3-76 16,3 0-186-16,-32-12-217 15</inkml:trace>
  <inkml:trace contextRef="#ctx0" brushRef="#br0" timeOffset="79038.95">31825 10020 2240 0,'0'-2'472'0,"2"0"-359"0,-2 2-17 0,0 0-57 0,0 2 4 0,0 6-14 0,3 8-28 15,1 18 22-15,3 14 23 0,2 17-19 16,-3 15 20-16,4 6-46 15,0 10 8-15,1 6 6 16,-1-1-15-16,-2 5 1 16,9 59-1-16,-2 7 6 15,-9-120 6-15,1 0-12 16,9 47-6-16,-1-9 6 16,1-8 7-16,2-10 2 15,-3-8 5-15,3-10-8 16,-2-5 15-16,-3-9-21 15,7-6 0-15,-4-2 7 16,9-8-7-16,-8 0 1 16,3-6-1-16,-2-4 1 0,-7 0 8 15,0-8-9-15,-2-2 0 16,-7-2 0-16,0 0 0 16,-2-2 6-16,0 2-6 15,-2-2 0-15,2 0 27 16,0 0-26-16,-2 0 0 15,2 0 13-15,-2-2-13 16,2 2 9-16,0 0-10 16,0 0-3-16,0-2-7 15,-3-4-46-15,-1-8-127 16,-29-50-491-16</inkml:trace>
  <inkml:trace contextRef="#ctx0" brushRef="#br0" timeOffset="80109.39">32380 10329 1452 0,'5'0'350'0,"-5"0"-182"0,2-2-53 0,-2 2-26 0,2 0-4 0,3-2 53 0,1 0-48 16,3-2-19-16,2-2-17 16,0 0-42-16,-2 0 9 15,-2 2-14-15,-2-2-5 16,-3 4 22-16,-2 0-23 16,-2 4 8-16,-3-2-8 15,0 0-1-15,-8 2 17 16,-7 4-17-16,-12 8 0 15,1 0 7-15,0 10-7 0,2 2-6 16,10 6 5 0,-2 0 2-16,13-4 12 15,1 0-12-15,7-2-1 16,7-4 28-16,1-1-16 0,13-6 12 16,-2-2 20-16,8-4-25 15,6-5 17-15,1-4-36 16,4-4-65-16,2-5-60 15,-4-1-118-15,-3-7-135 16,25-33-810-16</inkml:trace>
  <inkml:trace contextRef="#ctx0" brushRef="#br0" timeOffset="80451.28">32661 10403 1251 0,'2'8'613'16,"5"0"-534"-16,6 12-13 15,3 2 20-15,-1 2-34 16,3-2 26-16,-3 0-9 16,-1-5-13-16,-1-2 26 15,-6-2-34-15,-2-8-37 16,-5-2 19-16,-2-3-23 15,2 0 19-15,-3 1 16 16,3-2 6-16,0-3 43 16,-5-13-47-16,5-2-26 0,5-8 27 15,-2-1-45 1,5 0-7-16,1-4-11 0,9 6-57 16,-3 2-47-16,8 2-124 15,31-14-289-15</inkml:trace>
  <inkml:trace contextRef="#ctx0" brushRef="#br0" timeOffset="80702.98">33067 10341 1697 0,'0'10'203'16,"0"2"-64"-16,2 10-43 0,0 2-7 16,0-2 16-16,0-4-47 15,5 0-37 1,-5-4-21-16,0-4 1 0,2-4-2 16,-1 0-89-16,0-6-119 15,-6-12-109-15</inkml:trace>
  <inkml:trace contextRef="#ctx0" brushRef="#br0" timeOffset="80901.05">32953 10090 1727 0,'2'0'471'0,"-2"0"-471"16,2 6-28-16,4 0-79 16,0 2-100-16,11 8-787 15</inkml:trace>
  <inkml:trace contextRef="#ctx0" brushRef="#br0" timeOffset="81787.92">33193 10311 1323 0,'0'0'294'16,"0"0"-140"-16,3 0-37 15,-1 2-52-15,-2 2-4 16,2 2 20-16,-2 8-3 16,2 0-18-16,2 4-13 0,1 4-16 15,0 0-20 1,1-2-10-16,-1-4 24 15,-1-4-19-15,-2-6-5 0,-2-2 14 16,0-4 12-16,0 0 3 16,0-2 33-16,0 0 2 15,0-4 34-15,0-6-81 16,2-4-17-16,1-6 0 16,1-4-1-16,8 0-43 15,-6 2-52-15,7 4 1 16,-3 4 61-16,-4 8-17 15,1 6 16-15,-1 4 26 16,4 6 8-16,-2 8-1 0,-3 4 0 16,-1 4 2-16,0 0 22 15,2 0-23 1,-4-8 9-16,-2 0 25 0,0-8-4 16,0-6-9-16,0-2 45 15,0 0-25-15,-2-2 43 16,-2-2-35-16,4-4-34 15,0-6-3-15,0-6-12 16,6-4-23-16,0 0-62 16,7-2-26-16,10 2 31 15,-1 8 8-15,-2 4 32 16,-2 8 29-16,-7 6 11 16,3 6 0-16,1 8 0 15,3 2 12-15,-1-2-7 16,4 0-5-16,-5-4 0 0,-6-6 8 15,1-2 15-15,1-2-5 16,-8-4 21-16,5 0-18 16,-7-2 36-16,0-4-38 15,-2 0-7-15,-2 0 11 16,-2-4-11-16,-3 4-11 16,1 2-1-16,-2 4 8 15,4 2-8-15,0 4 0 16,-1 6 0-16,1 10 6 15,6 4-4-15,9 2 13 16,3 0-14-16,5-2 11 16,4-6-16-16,-3-4 4 0,0-6-36 15,-2-4-120-15,-1 0-110 16,6-6-815 0</inkml:trace>
  <inkml:trace contextRef="#ctx0" brushRef="#br0" timeOffset="-49100.22">2871 2795 339 0,'-29'-2'1256'0,"-4"4"-987"0,-34 2-173 0,3 8 103 0,3 2-16 0,12 6-111 16,11 4-28-16,12 2-37 16,8 9-7-16,12-3 0 15,8 0-8-15,13 6 8 16,12-4 0-16,11 2 2 0,11 0 8 15,7 4-10 1,-1-2-15-16,-1 0 14 16,-7 2-9-16,-7-3-2 15,-9 3 12-15,-13-2-21 0,-9-2 21 16,-16 0 5-16,-7-2 2 16,-8-4 7-16,-9-2-1 15,-9-8 59-15,-4-4-12 16,-8-6-21-16,0-4 29 15,6-8-34-15,6-2-10 16,11-6-15-16,7 2-3 16,8-6-12-16,10 0-138 15,11-4-437-15,66-34-738 16</inkml:trace>
  <inkml:trace contextRef="#ctx0" brushRef="#br0" timeOffset="-48483.58">3137 3306 1997 0,'-2'-1'361'0,"2"1"-238"0,-7-3-54 0,7 3-25 0,-3 4 13 0,-1 10-32 0,-3 12 13 0,1 19 5 15,1 19-23-15,8 8-13 16,5 4-7-16,6-2 6 16,1-5 6-16,-2-13-12 15,-3-6 0-15,1-10-1 16,-7-12 1-16,-2-12 0 15,-2-8 0-15,0-6 0 16,-2-6 24-16,-2-6-24 16,-9-12-24-16,-3-14 24 15,-4-10 0-15,0-12 0 16,-3-10-36-16,8-11-29 0,5-3 50 16,13 2-48-16,13 4-24 15,6 10 14-15,2 11 17 16,5 11 46-16,0 10 2 15,0 10 8-15,2 12-9 16,0 6 10-16,1 10-2 16,-6 10 1-16,1 8 0 15,-4 10 9-15,-1 0-3 16,-6 8-6-16,-6-5 57 16,-8-3-21-16,-6 0 15 15,-11-6-3-15,-7 0-24 16,-10-4 12-16,-5-2-36 15,-3-4 6-15,-1-6 11 0,3-6-17 16,5-6-48 0,13-6-116-16,5-4-97 0,23-38-246 15</inkml:trace>
  <inkml:trace contextRef="#ctx0" brushRef="#br0" timeOffset="-48085.78">3621 3144 1615 0,'-6'-4'348'0,"6"2"-247"0,-4 0-23 0,-3 4 21 0,-5 8-33 0,-7 6 31 15,-3 14-17-15,4 8-28 16,2 8-19-16,6 0-16 16,10-3 1-16,10-7-15 15,6-4 4-15,9-10 11 16,-1-8-12-16,5-4 6 16,0-8 18-16,-2-6-15 15,2-8 27-15,-9-6-4 16,0-6 4-16,-9-6 21 15,-4-2-44-15,-7-7 1 16,-7 3-20-16,-4 0-3 0,-9 8 2 16,0 8-17-16,-5 4-84 15,4 14-60 1,-4 8-328-16,-2 18-142 0</inkml:trace>
  <inkml:trace contextRef="#ctx0" brushRef="#br0" timeOffset="-47765.77">3756 3124 1771 0,'2'-2'367'16,"0"2"-257"-16,9-6-35 16,5 10-26-16,9-2 32 0,8 6-13 15,7 10-28 1,5 4 31-16,4 8-32 0,-12 2-18 15,-2 9-17-15,-12-4 10 16,-11-5-22-16,-10-3 8 16,-6-8 0-16,-8-4 2 15,-7-9 7-15,-2-6-8 16,-3-8 28-16,3-11-29 16,4-8 9-16,13-9-9 15,8-11-46-15,19-3-49 16,14-4-55-16,9 0-142 15,10 4-49-15,79-60-324 16</inkml:trace>
  <inkml:trace contextRef="#ctx0" brushRef="#br0" timeOffset="-47550.66">4507 2592 1652 0,'-3'-1'488'15,"3"-2"-312"-15,-2 2-73 16,-2 1-5-16,2 9-62 15,-5 9 7-15,-2 19 56 16,0 17-42-16,5 14-22 16,2 6 13-16,4 0-21 15,0-3-3-15,0-6-17 16,-4-6-5-16,0-3 5 16,-7-10-7-16,-3-6-109 15,-3-6-348-15,-36 1-182 16</inkml:trace>
  <inkml:trace contextRef="#ctx0" brushRef="#br0" timeOffset="-47368.22">4277 2825 1725 0,'3'0'648'16,"3"-2"-594"-16,6 2-45 15,9 2 45-15,6 0-33 16,7 2-21-16,11 6 0 16,3-4-222-16,73 14-366 0</inkml:trace>
  <inkml:trace contextRef="#ctx0" brushRef="#br0" timeOffset="-47082.24">4774 2967 1718 0,'-13'14'269'0,"-1"1"-184"15,-15 10-1-15,5 4 56 16,9-5-64-16,8-6-10 16,9 2-16-16,7 2-22 15,13 0 23-15,5 0 35 0,15 2-31 16,2-4 23-16,1-2-36 15,-5-6-22-15,-13-2 7 16,-13-3-17-16,-10-2-10 16,-8-1-15-16,-12 9-1 15,-17-2-7-15,-15 6-31 16,-9 1-174-16,-123 9-276 16</inkml:trace>
  <inkml:trace contextRef="#ctx0" brushRef="#br0" timeOffset="-46552.07">2520 3944 1620 0,'0'-2'303'0,"-3"4"-241"0,1-2-25 0,2 0-11 0,0 2 74 0,2-2 52 16,1 2-58-16,5 8-34 16,15-2 18-16,17 8 5 15,20 2 38-15,25-6-64 16,81 4-18-16,44-18-6 15,22-14-22-15,-83 2 13 16,0 8-24-16,-2 0 6 0,-8 4 3 16,-10 4-9-1,-76-2-9-15,-8 0 9 0,-14 0-18 16,36 2-27 0,-25-2-60-16,-20 0-92 0,-20-2-71 15,-66 4-264-15</inkml:trace>
  <inkml:trace contextRef="#ctx0" brushRef="#br0" timeOffset="-46032.6">2869 4191 1358 0,'-2'0'614'16,"-2"0"-534"-16,-1 2-61 15,-1 2-1-15,4-2 81 16,-1-1-16-16,3-1 13 16,0 0 27-16,3 3-69 15,1 1-20-15,0 4 40 16,7-2-25-16,9 4 23 15,7-2-10-15,20 0-7 16,15-4 16-16,23-4-37 16,21-2-5-16,71-6-10 15,12-2-19-15,-8-2 18 0,-126 8-18 16,-7-2 0-16,-4 4 9 16,39-5-9-16,-19 4 0 15,-16 1-1-15,-21 2 11 16,-8-2 22-16,-13 2-11 15,-6 0-3-15,-2-2 43 16,0 4-32-16,0-2-17 16,-1 0 1-16,3 0-5 15,-4 0 5-15,4 0-13 16,0 0-10-16,0 2 1 16,0-4 4-16,4 2-34 15,-8 2-61-15,1 0-148 0,-30 16-422 16</inkml:trace>
  <inkml:trace contextRef="#ctx0" brushRef="#br0" timeOffset="-38411.32">2103 4850 1724 0,'-3'-1'358'0,"3"1"-245"0,0 0-97 0,0 0 55 0,3 0-2 0,-3 0-3 15,0 0 34-15,0 0-53 16,0 0-26-16,0 0-4 15,0 0-17-15,0 3 0 16,0 12-17-16,0 13 17 16,0 18 92-16,2 14-62 15,2 2-24-15,3 2 4 16,0-10-10-16,-1-8 11 16,3-9-11-16,1-13 0 0,0-10 3 15,-1-2 7-15,3-8-9 16,1-4 10-16,5-7-11 15,4-8 17-15,4-7-17 16,1-7 0-16,-2-5 13 16,0 0-13-16,-8 0 0 15,-3 6 0-15,-5 12 0 16,-7 8-6-16,-2 6 6 16,0 4-34-16,0 6 22 15,4 0-6-15,0 2 12 16,8 6 6-16,7-2 0 15,6-8 18-15,9-6-18 0,4-10 9 16,0-6 10-16,-5-6-11 16,-8-2 1-16,-6-2 24 15,-7 0-3-15,-10-6 28 16,-6 2-17-16,-10-2-40 16,-11 4-1-16,-6 3-36 15,-9 11-58-15,0 14-146 16,3 14-308-16,-19 36-350 15</inkml:trace>
  <inkml:trace contextRef="#ctx0" brushRef="#br0" timeOffset="-37850.79">2817 5129 1934 0,'-2'2'488'0,"2"4"-477"0,-4 10-1 0,0 8 17 0,-3 5-12 0,1 0-4 0,-2 2 22 16,6-9-19-16,2-3-13 15,0-2-2-15,5-5 2 16,-5-8 13-16,5-6-13 15,-5 2 21-15,-5-10 16 0,12-2-14 16,-3-12-24 0,7-11 21-16,5-1-15 0,7-1 0 15,0 6-6-15,4 7 0 16,2 10 1-16,-2 8-1 16,0 6-5-1,2 8 5-15,-4 8-3 0,-2 4 2 16,-2 2 1-16,-3 1-2 15,-5-4 1-15,-4-2 1 16,-5-6 0-16,-1-3-1 16,-3-4 7-16,-3-4 21 15,3 0-14-15,0-1 4 16,3-6 20-16,1-7-30 16,1 0-7-16,6-9-1 0,2-2-32 15,9 7 32 1,-2 2-27-16,-1 12 7 0,-6 4 20 15,-3 8-14-15,4 0 2 16,-3 2-31-16,-4 6-124 16,0-6-111-16,-5 12-295 15</inkml:trace>
  <inkml:trace contextRef="#ctx0" brushRef="#br0" timeOffset="-37651.57">2887 4774 2098 0,'0'0'363'0,"0"0"-300"0,-2 0-9 0,2 2-54 0,0 0-25 0,2 6 17 0,0 2-161 15,18 39-379-15</inkml:trace>
  <inkml:trace contextRef="#ctx0" brushRef="#br0" timeOffset="-36712.15">3714 5009 1297 0,'-2'0'749'15,"2"0"-649"-15,0 2-74 16,0-2-20-16,2 2 22 16,-2 0 26-16,0 0 21 15,0 8 11-15,2 2-47 16,0 10-29-16,1 8 50 0,-3 12-34 16,0 10-2-1,-5 8 7-15,1-1-17 0,-1-1 4 16,0-12-18-16,5-10-9 15,-2-6 9-15,2-8 7 16,0-8-6-16,0-8-1 16,0-2 1-16,-2-6 47 15,2-2 12-15,-4-6 12 16,-1-8-22-16,-9-10-50 16,2-8 1-16,-1-2-2 15,-6-4 9-15,9-4-9 16,0-1 1-16,3 4-20 15,7-4 8-15,5 9 0 16,3 2-12-16,6 6 9 16,5 8 8-16,-4 4-5 15,-2 6 12-15,1 0 0 0,-6 4 6 16,1 2-6-16,0 0-11 16,2 2 10-16,0 0 1 15,3 4-9-15,8 2 9 16,-2 2-2-16,5 6 1 15,-3 0 1-15,1 6-14 16,-6 0 14-16,-1 2-1 16,-7 2-14-16,-3-2 13 15,-2-8 2-15,-1 0 12 16,-3-6-12-16,-3-2 0 16,1 0 0-16,2-2 6 15,-2 0 32-15,0 0-22 16,2 0-7-16,-2-2 17 15,0 2 4-15,2-2-21 0,-5 2 4 16,1-2-4 0,-1 0-1-16,-4-2-8 0,3 0-38 15,-1 0-29-15,-7 0-194 16,-21-4-326-16</inkml:trace>
  <inkml:trace contextRef="#ctx0" brushRef="#br0" timeOffset="-36181.2">3872 4993 1715 0,'0'0'354'0,"0"0"-318"0,2 4-29 0,5 0 17 0,1 4 26 0,6 0 23 15,-1 8 7-15,3 6-37 16,2 2 7-16,-2 4-49 16,-1 2 16-16,-1 4 34 15,-6 1-24-15,-3 1 0 16,-3-3 13-16,-4-2-26 16,-3-1 20-16,1-8-34 15,-2-8 8-15,-2-2-7 16,4-6 7-16,-3-4 22 15,3-4 34-15,0 0 7 16,-3-10 2-16,0-4-47 0,0-10-16 16,5-6 20-16,4-6-29 15,3-9-1-15,6 3-8 16,7 2-10-16,4 8 4 16,7 6 4-16,0 12 2 15,2 0 7 1,1 10 1-16,-3 4-18 0,-8 4 10 15,4 4-4-15,-9 6 0 16,-1 4 12-16,-1 8-7 16,-3 8 7-16,-5 2 6 15,2 2 3-15,0-2-18 16,-3-2 19-16,-3-5-34 16,2-4-54-16,-4-2-190 0,2 9-240 15</inkml:trace>
  <inkml:trace contextRef="#ctx0" brushRef="#br0" timeOffset="-34847.15">4423 5193 1585 0,'2'2'693'0,"0"1"-616"0,4 2-55 0,5 3 11 0,5 1 44 0,-1-5 20 0,6-3-19 0,-3-2 35 16,1-3-74-16,2-5-26 16,-4 1 8-16,-3-2 3 15,-1-6-12-15,-6-2-12 16,-4 2-40-16,-9 0 28 15,-5 0-51-15,-6 6 35 16,-10 6 19-16,-6 6-3 16,-6 12 4-16,2 8 8 15,3 12-7-15,10 0-7 16,13 5 4-16,11-6-16 0,13-2 26 16,12-8 0-1,1-4 0-15,10-9 0 0,2-8 0 16,-3-4 33-16,4-6-33 15,-2-2 2-15,3-6 0 16,1-6-2-16,1-2-6 16,2-5-39-16,-1 0-33 15,-3 2 12-15,-9 5 5 16,-9 6 34-16,-11 8 27 16,-6 4 0-16,-5 4 0 15,0 0 0-15,0 0-6 16,-3 0-8-16,1 0 28 15,-2-4-11-15,-3 4 46 0,1 0-20 16,-8-2 8-16,3 2-14 16,-5 0-22-16,-5 8 29 15,-2 2-24-15,-4 8-4 16,7 2-4-16,3 3 13 16,5-8-19-1,10 3 8-15,4-7-27 0,5-4 27 16,4-3 0-16,14-8 1 15,-1-6-2-15,10-5 10 16,1-11-2-16,-4-11-1 16,-6-3 5-16,-3-8 65 15,-6-4-22-15,-5-4-25 16,-7-6-2-16,-8 1-21 16,-7 3 34-16,-1 10-10 15,3 14-24-15,3 12 32 16,2 8-31-16,4 8-7 15,0 8-9-15,0 6-55 0,0 14 64 16,0 14-1-16,0 14 1 16,6 4 0-16,3 9 0 15,3-5 0-15,5-2-1 16,-1-6 8-16,-1-12-22 16,5-8 14-16,-1-12-5 15,2-8 6-15,2-8 0 16,4-10 6-16,6-6-6 15,2-8 11-15,-1-6 4 16,-1-2-15-16,-8 0-5 16,-14 6-7-16,-14 10-13 15,-7 6-31-15,-13 12 34 0,-6 4 13 16,0 12-6-16,2 8 15 16,8 2-39-16,10-2 25 15,6 0-5-15,10-8 11 16,4-2 2-16,2-6 12 15,8-7 11-15,1-10-17 16,7-7 1-16,2-10 28 16,-2-8-13-16,-2-8-15 15,-5 2-1-15,-4 0 3 16,-9 10-12-16,-3 10-6 16,-6 6-36-16,0 8 38 0,0 2-62 15,0 4-2 1,5 0 58-16,-2 4 16 15,5-4 2-15,-1-2 2 0,1-6 20 16,6-8 39-16,7-6-19 16,-2-10-11-16,8-5 9 15,0-7 22-15,6-2-1 16,-4-6-7-16,-2-2 5 16,-14 0-8-16,-7 4-31 15,-6 8 40-15,-4 6 31 16,0 18-45-16,2 10 23 15,-1 6-68-15,-1 18-39 16,-2 18 38-16,-2 20 1 16,6 16-5-16,4 6 4 15,4 5-37-15,0-3-156 16,-41 90-621-16</inkml:trace>
  <inkml:trace contextRef="#ctx0" brushRef="#br0" timeOffset="-31858.99">1034 6579 1171 0,'-3'0'375'0,"3"0"-275"0,0 0-91 0,0 0 32 0,0 0 22 0,0 2 0 0,-3-2 4 0,1 4-22 15,2 4 3-15,-4 6 45 16,-2 6-10-16,-5 6-5 16,-3 2-38-16,1 6 8 15,-5 0 0-15,5-1-33 16,1-4-9-16,-3-2-3 16,6-5 5-16,2-6-3 15,0-2-5-15,5-6-2 16,0-4 2-16,0 0 1 15,2-4-1-15,0 0 7 16,0-6 5-16,2-2-12 0,0-10-10 16,0-10-29-16,3-7 38 15,-3-9-5-15,2-2 6 16,1 4-1-16,0 4 7 16,1 8-5-16,-4 4-1 15,5 4-1-15,-7 2 1 16,2 6 0-16,3 2 1 15,-3 4 3-15,5 4-4 16,-1 2 30-16,-4 0-30 16,5 2-15-16,3 4 15 15,-2 4 0-15,5 8 7 16,1 10 8-16,-1 6 9 16,3 6 18-16,-3 4-36 0,7-6-6 15,-2 3 17-15,0-7-4 16,0-6-8-16,-5-4-5 15,0-6 0-15,-1-7-10 16,-6 2 8-16,-1-4-137 16,-3 0-169-16,-20-3-518 15</inkml:trace>
  <inkml:trace contextRef="#ctx0" brushRef="#br0" timeOffset="-31650.92">962 6742 1832 0,'0'0'315'0,"2"1"-265"0,0-1-20 0,6 2-9 0,0 0 40 0,9-2 26 15,12 2-46-15,10 1-41 16,3-2-122-16,68-2-248 15</inkml:trace>
  <inkml:trace contextRef="#ctx0" brushRef="#br0" timeOffset="-30863.38">1448 6685 1500 0,'0'0'478'0,"0"0"-411"16,-2-1-40-16,2 1 12 15,0 0 21-15,-3 0 80 16,1 1-43-16,-6 7-70 16,-4 6 9-16,-5 8 5 15,-6 6-7-15,3 4-34 16,7-7 12-16,8-3-12 15,5-6 0-15,7 0 0 0,4-8-7 16,3 2-1-16,1-10-1 16,7-2-30-16,-1-8-51 15,0-4 63-15,0-4 10 16,-4 0 17-16,-3 1 15 16,-3 10-15-16,-9 3 21 15,2 8-21-15,-4 11 0 16,0 20 38-16,-6 17-2 15,3 14-9-15,-5 6-8 16,-3-2-19-16,1-5 14 16,-5-7-14-16,1-12-8 15,-1-12-1-15,-3-10-6 16,-1-16 11-16,-4-6-2 16,0-12 12-16,1-8-6 15,5-10 0-15,5-8-2 0,10-6-7 16,16 0 9-16,8-2-22 15,12 1-7-15,3 3-40 16,5 6 45-16,3 2-10 16,-3-2-15-16,-2 4 48 15,-1 2-4-15,-2-4-15 16,-1 6-5-16,-7-2-8 16,0 2 19-16,-2 1-13 15,-10 7 27-15,-5 4 15 16,-8 6 12-16,-4 4 78 15,-4 2 21-15,-6 2-93 16,-3 2 3-16,-5 4-35 0,-1 4 6 16,-2 3 26-1,3 2-24-15,5 3-7 0,2 4-2 16,4 0 15-16,5-4-12 16,2 3-3-16,7-3 0 15,0-2 7-15,8-2 0 16,1 0-6-16,8-6 13 15,5 2-6-15,7-8 22 16,4-4-30-16,2-6-44 16,-6-6-174-16,42-48-258 15</inkml:trace>
  <inkml:trace contextRef="#ctx0" brushRef="#br0" timeOffset="-30245.5">2145 6395 1881 0,'3'-3'347'0,"1"2"-241"0,2-5-85 0,-1-1 50 0,-1 1 44 0,-4 2 28 0,0 0-49 0,0 0-13 15,0 3-43-15,-2 1 52 16,2 0-39-16,-2 0-24 16,2 0 12-16,0 0-39 15,-2 1-8-15,-1 7 5 16,-5 13 3-16,-4 8 56 15,1 18-55-15,-4 13 5 16,3 12 25-16,6 8-22 16,6 7 5-16,0 3-14 15,6 0 0-15,1 0 3 16,2-7-3-16,-2-3 0 16,-1-10 0-16,1-10 9 15,0-4-6-15,2-14-3 16,0-8 1-16,-7-12 3 0,2-11-4 15,-4-8-1-15,2-3 1 16,-2 0 1 0,0 0 7-16,-2 0-8 15,2-2 0-15,0 2 21 0,0 0-21 16,0 0 0-16,-2 0 3 16,2 0-2-16,0 0 6 15,0 0-7-15,0-1 1 16,0 1-18-16,0 0 5 15,2-4-37-15,0-3-35 16,-2-4-54-16,-2-4-188 16,-22-41-528-16</inkml:trace>
  <inkml:trace contextRef="#ctx0" brushRef="#br0" timeOffset="-26911.19">2484 6483 695 0,'-2'-4'1116'0,"2"4"-954"0,-5-8-82 0,3 5 68 0,-1 2 2 0,-1-3-70 0,2 0 23 15,0-1-14-15,2 0-11 16,0 5-26-16,2 0-43 15,-2 0 6-15,-2 8-15 16,-5 6 0-16,-5 22 53 16,-3 14-29-16,-3 14 25 15,1 2-49-15,5-4 1 16,8-9 7-16,4-12-8 16,4-12-11-16,1-9 5 15,2-6 5-15,-1-8-7 16,1-4-10-16,9-6-14 0,1-10 31 15,8-10-23 1,2-6 3-16,0-6 20 0,-5 4 1 16,-7 5 6-16,-6 11-6 15,-5 9-6 1,-4 7 0-16,0 7-28 0,6 7 17 16,0 6 17-16,5 7 0 15,1-4 9-15,3-2-9 16,7-10 0-16,3-4 15 15,1-9-10-15,5-8-4 16,0-7 18-16,-2-6-18 16,-2-5 26-16,-7-1 5 15,-1-5-17-15,-11 0 28 0,-1-8-21 16,-7 0-21-16,-5 4-2 16,-3 4-5-16,-2 10 0 15,-3 14-84-15,1 6-107 16,4 6-281-16,-1 24 14 15</inkml:trace>
  <inkml:trace contextRef="#ctx0" brushRef="#br0" timeOffset="-26443.63">3081 6450 1214 0,'-2'-7'685'0,"0"-1"-522"0,-1-6-56 0,1 3 55 0,2 1-17 0,0 2-4 0,0 5 3 0,-2-1-54 16,2 4-10-16,0 1-80 16,-2 4-9-16,2 4 9 15,0 12 34-15,-2 12-1 16,2 6-16-16,2 5-16 0,0 0 16 16,2-2-17-1,5-6-4-15,0-4 4 16,2-3 3-16,-4-7-3 0,2-4 0 15,0-3 0-15,2-2-21 16,2-5 18-16,3-4-33 16,9-4 18-16,2-4-60 15,-2-4-54-15,2-6-66 16,-6-8-68-16,-4-5-35 16,5-69-475-16</inkml:trace>
  <inkml:trace contextRef="#ctx0" brushRef="#br0" timeOffset="-26247.47">3019 6515 1734 0,'2'0'303'0,"2"0"-244"16,10 0 10-16,3 2 76 15,6 0-19-15,4 0-25 16,2 4-61-16,0-2-40 15,2-2 0-15,0-2-88 16,-2-2-245-16,46-28-649 16</inkml:trace>
  <inkml:trace contextRef="#ctx0" brushRef="#br0" timeOffset="-25646.49">3825 6260 2105 0,'0'0'366'0,"0"0"-318"16,0 0-27-16,0 0 14 15,0 0 11-15,2 0 47 16,-2-2-16-16,0 2-46 0,2 2-2 16,-2-2-29-1,0 4-3-15,0 2 2 0,0 10 2 16,0 14 31-16,-2 17 19 16,0 8-33-16,0 14 19 15,0 5-37-15,-1 10 0 16,6 2 24-16,1 11-24 15,2 5 0-15,2-2-1 16,0-2 10-16,3-5 0 16,-3-13-9-16,0-10 0 15,-1-8 11-15,-3-10-11 16,0-9-12-16,4-15 12 16,-6-5 0-16,0-12 2 0,-2-4-2 15,2-4 0 1,-2-1 3-16,2-2-3 0,-2 0 0 15,3 0 12 1,-6-2-11-16,3 2 35 0,0 0-36 16,0 0 0-16,3-3 34 15,-3 3-34-15,0 0 0 16,0 0-1-16,0-4 8 16,0 4-7-16,0 0 0 15,0 0 0-15,0 0-21 16,2-1-1-16,-2-9-146 15,-2-4-457-15,-9-44-1323 0</inkml:trace>
  <inkml:trace contextRef="#ctx0" brushRef="#br0" timeOffset="-23366.27">4184 6468 1624 0,'-4'11'348'16,"-1"5"-231"-16,-2 16-86 0,-2 4-13 0,5 4 18 0,-3-6-27 0,0-2 0 0,5-8-9 15,0-6 1-15,0-4-3 16,2-5 2-16,0-1-15 15,-3-8 5-15,3-3 10 16,-2-5 34-16,-2-3-8 16,0-12-7-16,-3-13 52 15,2-10-25-15,3-6-14 16,4-2 20-16,1 2-11 16,3 8-7-16,3 8-34 0,4 9 0 15,3 7 23-15,-1 10-23 16,6 4 0-16,-3 4 6 15,3 8-6-15,2 10 0 16,2 10-2-16,-3 9-1 16,2 9 3-16,-2 0 0 15,-1-2 1-15,-10-10 2 16,-3-10-2-16,-2-10 4 16,-4-6-5-16,-2-6 1 15,0-4 41-15,0-4-38 16,0-10-3-16,0-8-1 15,0-8 1-15,8-5 11 16,-1 2-12-16,9-3-38 0,9 3 28 16,3 10-20-1,6 6 5-15,-1 9 24 0,-4 6 0 16,-7 9-6-16,-4 4 4 16,-7 11 3-16,1 8 28 15,-6 6-13-15,-2 4-3 16,3 3 9-16,-5-3-9 15,0-6 7-15,3-2-19 16,-2-8-20-16,1 0-32 16,-2-4-313-16,7-12-457 15</inkml:trace>
  <inkml:trace contextRef="#ctx0" brushRef="#br0" timeOffset="-22649.91">4816 6461 1871 0,'0'7'288'0,"-2"4"-231"0,4 7 25 0,0 6-53 0,6 0-28 0,-2-6 31 0,3-2-23 0,0-8 28 15,2 2-22-15,4-6-6 0,4-4 41 16,5-4-42 0,3-6-7-16,4-4-2 15,-2-6 0-15,-5 0 1 0,-3 0 0 16,-9 0 0 0,-2 6 19-16,-8 0-1 0,-4-1 5 15,-2 6 23-15,-4 3-35 16,2-4 20-16,-1 6-31 15,1 4-9-15,-4 1 0 16,6 9-4-16,0 3 5 16,6 5 8-16,0 2 0 15,10 0-7-15,1-6 7 16,3-2 0-16,3-6 7 16,-1-4-7-16,2-4 0 15,-2-4-9-15,2-6 13 0,-4-2-4 16,-3-2 0-1,0-4-11-15,-6-2 9 0,-3 2-8 16,-2 4-20 0,-4-1 18-16,-2 7-41 0,-3 0 14 15,1 6-18-15,6 4 2 16,0-1 54-16,6 2-56 16,-1 3 9-16,7 6 47 15,0 4 1-15,9 4-10 16,0 4 10-16,2 3 0 15,-5-3 8-15,-1 0-7 16,-3-6 31-16,-7 0 1 16,-1-2 2-16,-6-8 47 15,0 0-23-15,-6 0 11 0,-3 2 20 16,-9 0-46-16,-2 0-26 16,-9 2-18-16,5-6 0 15,-1-2-12-15,9-4-161 16,10-4-149-16,32-34-235 15</inkml:trace>
  <inkml:trace contextRef="#ctx0" brushRef="#br0" timeOffset="-21988.54">5621 6410 1759 0,'0'0'316'0,"0"0"-235"0,-3-1-40 0,3 1 28 0,-2-2 9 0,0 2-2 0,-2 2-5 0,-5 6-46 16,-11 7 4-16,-5 12 19 16,-8 3-47-16,1 2 43 15,13 2-44-15,7-8-1 16,8-4 0-16,16-4 1 15,1-10 11-15,11-4-11 16,7-6-12-16,9-8-4 16,5-6-67-16,-3-6-5 15,-2-6 47-15,-2-6 29 0,-4-2 12 16,-6-6-7 0,-5-2 7-16,-3-3 15 0,-9 5-15 15,-7 4 12-15,-4 6 36 16,-2 2-8-16,0 8 2 15,-2 8-28-15,1 8-4 16,-1 2 7-16,-5 12-17 16,-2 4 0-16,-4 12 9 15,-6 12 1-15,8 2-7 16,4 7-3-16,9-2 0 16,4 0-9-16,8-7 9 15,7-4-17-15,4-10 17 16,6-10 10-16,2-6-5 15,2-6-5-15,3-8 0 0,-3-4-21 16,-4-8 16-16,-6-2-7 16,-7 2 11-1,-14 3 2-15,-4 5-2 0,-12 9-33 16,-3 6 20-16,-10 5 14 16,0 10 0-16,0 7-7 15,12-1 5-15,5 0 2 16,20-2-1-16,5-2 1 15,14-6-24-15,4-4 16 16,7-8-40-16,3-6-186 16,72-18-57-16</inkml:trace>
  <inkml:trace contextRef="#ctx0" brushRef="#br0" timeOffset="-21332.4">6368 6028 1610 0,'0'0'495'0,"0"0"-384"0,-3 0-67 0,6 0 31 0,-3 0 75 0,0 0-45 0,2 0-5 0,-2 0-38 0,2 4-53 16,2 3 37-16,0 14 5 15,3 9 11-15,3 16 32 16,-10 14-40-16,0 12 2 16,-5 9-11-16,-4 9-36 15,4 4 30-15,-3 6-39 0,1 9 9 16,-5 57 1-16,10-118-4 15,-2 50-6 1,4-13 0-16,4-13 9 0,1-6 2 16,-3-12-11-16,3-12 0 15,-1-6 2-15,3-12-1 16,-1-8-1-16,-4-4 0 16,3-2 1-16,-3 0 18 15,3-6-18-15,-3 0 0 16,-2-1 25-16,0-2-9 15,0-1-17-15,0 0 3 16,0 0 9-16,0 0 2 16,0 0-14-16,0 0-18 15,0-1 18-15,0 1-70 0,3 0-110 16,10-37-601-16</inkml:trace>
  <inkml:trace contextRef="#ctx0" brushRef="#br0" timeOffset="-17177.04">1067 8853 1715 0,'-2'-2'537'0,"2"0"-436"0,-3-2-89 0,3 4 52 0,-2-2 23 0,2 0-16 0,-3 0 43 16,-1-2-53-16,2-2-14 15,2 4-2-15,-2 0-30 16,2 0 36-16,0 4-41 15,-2-2-10-15,4 2 9 16,-2 0-9-16,0 6-18 16,-2 6 18-16,0 10 6 15,-5 12 45-15,0 0-50 16,0 5-1-16,1-4 19 16,-5-6-17-16,7-5-1 15,-2-7-1-15,4-6 9 16,0-3-1-16,0-8-8 15,0 0-2-15,2-2 2 0,2 0 6 16,-4-4 2-16,-1-10-8 16,-3-6-18-16,0-13 12 15,-6-13-9-15,10-4-15 16,-1-10 21-16,12 2-18 16,9-4-5-16,3 6 4 15,10 7-23-15,2 5 51 16,1 10-24-16,-1 12 6 15,-2 6 17-15,-6 12-4 16,-10 10-16-16,-11 14 0 16,-4 11 21-16,-11 13 6 15,-11 7-6-15,-7 6 0 16,-9-5-1-16,-2-14 1 0,3-4 0 16,0-12-1-16,14-10 2 15,0-4 23 1,12-4-22-16,2-4-1 0,2 2 10 15,9-4-11-15,5 2-29 16,-3 0 2-16,8 2 15 16,3 4 6-16,10 4 6 15,4 2 0-15,0 4 1 16,2-2 0-16,0 2-1 16,-4-6 0-16,0 2-183 15,-2-6-268-15,29-10-489 16</inkml:trace>
  <inkml:trace contextRef="#ctx0" brushRef="#br0" timeOffset="-16227.18">1365 8877 1757 0,'-4'6'493'0,"-7"4"-431"0,-7 8-17 0,-2 6 43 0,-2 2-1 0,6-4-7 0,3-4-38 0,6-6-18 15,5 3-6-15,2-5-17 16,0-5 19-16,4 2-20 16,1-6 6-16,5-2 10 0,2-3-10 15,5-4-6-15,8-5 20 16,-2-5-19-16,1-1 17 15,-6 0-18-15,-4 7 0 16,-8 2-7-16,-2 6 7 16,-4 2-17-16,-2 2 4 15,0 4-20-15,0 4 24 16,0 4 1-16,2 6 8 16,0 5-9-16,4-4 9 15,5-1-18-15,5-4 9 16,3-7-6-16,-1-3 15 15,6-4 0-15,-4-4 2 16,6-7 21-16,-2 0-23 0,3-6 0 16,-1-5 1-1,3-2 0-15,0-2-2 0,-2 0-25 16,-1 2-29-16,-6 8 40 16,-1 2-14-16,-9 8-7 15,-4 2-3-15,-4 4 5 16,0 0 32-16,0 2-17 15,0 0 16-15,2 2 3 16,-2-2 0-16,2-2 0 16,-2 2-1-16,0-2 7 15,0 0 18-15,-2 0-11 16,2-2 1-16,0 2 61 16,-2 0-29-16,0 0-14 0,0 0 8 15,-6 2-34-15,-3 0 41 16,-4 6-38-1,-5 4-8-15,-5 10 30 0,3 4-28 16,2 2 4-16,8 5-14 16,6-4 19-16,6-3-9 15,4-4-3-15,6-4 0 16,3-8 4-16,9 1 6 16,3-9-9-16,4-8-2 15,4-1 12-15,3-4-14 16,-5-7 3-16,2-4-27 15,1 0 27-15,-7-3 0 16,-5 1-6-16,-7 6 5 16,-6 6 2-16,-5 2-5 0,-6 8 4 15,-9 2-51-15,-4 8 51 16,-7 2 0 0,-12 8 0-16,3 6-3 0,6 1 10 15,9 0-2-15,12 1-5 16,8-3-5-16,8-3 5 15,8-6 1-15,2-4-1 16,5-6 0-16,6-7 9 16,3 0-19-16,-1-9-98 15,4-2-270-15,45-40-431 16</inkml:trace>
  <inkml:trace contextRef="#ctx0" brushRef="#br0" timeOffset="-15227.04">2316 8470 1386 0,'0'-2'644'0,"-2"0"-458"0,0 0-104 0,2 2 44 0,-2 0-16 0,2-2 20 0,0 2-43 15,0 0-63-15,2 0 41 16,-2 2-65 0,2 0-18-16,-2 10 18 0,-2 6 13 15,2 12 26-15,0 10-27 16,0 8-4-16,-2 10 28 16,0 3-23-16,-2 7 4 15,-3 4 22-15,0 2-15 16,-4 4-9-16,4-2-15 15,-2-1 0-15,2-3 29 16,3 0-28-16,4-2 10 16,0 3 14-16,2-3-19 15,2-4 35-15,-1-4-41 0,2-4 0 16,-3-8 0-16,0-4 0 16,2-15 0-16,1-8 5 15,-3-9-4-15,4-5 21 16,-3-3-22-16,-3-3 0 15,0 6 36-15,0-5-20 16,0 0-2-16,0-3 7 16,0 2-21-16,0-1 27 15,0 0-27-15,0 2 12 16,2-2-6-16,-2-2-6 16,0 2-2-16,0 0-8 15,3 0 20-15,-3 0-3 16,0 2-7-16,0 0 0 0,2 4 1 15,-2-2-1 1,0 2 0-16,-2 0-1 0,2-2 7 16,0 0 3-16,0-2-9 15,0 0 0-15,0 4 0 16,0-6 0 0,0 2-1-16,0 0 1 0,0-2 0 15,0 0 6-15,2-2-6 16,-2 2 0-16,0-2 0 15,0-2 0-15,0 2 0 16,0-2-6-16,0 2-12 16,0-2 8-16,-5-4-86 0,-2-8-246 15,-28-58-666 1</inkml:trace>
  <inkml:trace contextRef="#ctx0" brushRef="#br0" timeOffset="-10162.76">2705 8582 1377 0,'0'0'497'0,"-3"-2"-392"0,3 0-57 0,0 4-27 0,0-2 47 0,3-2 37 16,-3 2 4-16,0-2 10 16,0 2-59-16,0 0-21 15,4 2-5-15,-4-2-17 0,-4 0 8 16,4 2-23 0,-3 4 19-16,1 14 15 15,-5 14 27-15,-2 15 10 0,3 7-37 16,-3-2-28-16,2-4 13 15,4-10-21-15,6-6-5 16,2-8 5-16,-3-6 0 16,0-6 0-16,3-5-1 15,-3-8 1-15,0 1-2 16,0-2 1-16,0-2 1 16,2-3-18-16,8-10 18 15,3-1-23-15,4-8 11 16,-2 2-25-16,-3 6 35 0,-8 8-19 15,-1 6-12 1,1 6 32-16,6 8-17 16,1 8 12-16,3 6-2 0,1 4 16 15,3-1-10 1,5-7 2-16,-1-8 0 16,5-5-16-16,-2-10 16 0,0-10-9 15,-3 0 3-15,-1-10 12 16,-6-3 16-16,-1-2-16 15,-5-8-5-15,-5 0 41 16,-3-2-27-16,-6-2-3 16,-5-6 0-16,4-2-6 15,-1-1 7-15,3 5-13 0,2 14-45 16,0 10 15 0,0 8-72-16,-2 6-61 0,4 4-166 15,13 30-243 1</inkml:trace>
  <inkml:trace contextRef="#ctx0" brushRef="#br0" timeOffset="-9766.41">3317 8913 1739 0,'0'0'225'0,"5"-2"-180"0,1 0-1 0,5-6 43 0,3 0 64 0,-1-2-35 0,-4-4-61 0,2 0 10 16,-2 0-34-16,-5-2-23 16,-4 2 20-16,0-2-17 15,-4 2 22-15,-5 4-23 16,-2 4 11-16,-5 4-6 15,-4 2-14-15,-6 8-1 16,-8 10 18-16,-2 8-18 16,3 6 36-16,8 4-36 15,8-2 0-15,10-4-9 16,12 0 10-16,10-6-1 16,5-4 0-16,7-6 12 15,4-6 0-15,3-5-12 0,5-7-68 16,7-5 49-1,-2-5-124-15,1 1-179 0,53-46-182 16</inkml:trace>
  <inkml:trace contextRef="#ctx0" brushRef="#br0" timeOffset="-9045.76">3738 8740 1375 0,'-2'3'657'0,"-3"1"-569"16,-5 2-55-16,-7 10 86 0,-2 2-37 16,-8 2 83-16,0 8-75 15,0-2-4-15,5-2-38 16,9-2-38-16,4-4-2 15,7-2-8-15,7-4 6 16,1-6-5-16,3 0-1 16,7-6 0-16,1-2 13 15,1-6-11-15,5-6-2 16,-4-4-11-16,2-2 11 16,-9 0 13-16,-2 0-13 0,-6 8 0 15,-4 6 5 1,-2 8-5-16,0 0-15 15,-5 4-31-15,2 8 43 0,1 6-9 16,0 2 12-16,8 2-27 16,7-4-5-16,5-6-32 15,-1-2 28-15,3-10-8 16,5-4 14 0,-4-8 17-16,4-6 13 0,-3-2-34 15,-3-6 34-15,-1-2 2 16,-7-2 32-16,3-8-34 15,-8-4 0-15,-6-3 39 16,0-4-29-16,-8-6-9 0,4 3 28 16,-1 10-2-1,5 2 0-15,-2 8-24 0,4 8 7 16,0 6 26 0,0 8-25-16,0 4 10 0,0 4-21 15,0 4-21-15,-2 6 21 16,-6 14 18-16,2 16 15 15,-3 12 35-15,3 10-61 16,4 0-1-16,2 1 5 16,6-7-10-16,0-10 6 15,5-8-7-15,-1-10-5 16,-2-8-10-16,-1-10-69 16,-1-4-145-16,4-10-261 15,9-38-410-15</inkml:trace>
  <inkml:trace contextRef="#ctx0" brushRef="#br0" timeOffset="-8575.44">3860 8681 756 0,'6'-5'1228'0,"2"1"-1016"0,15-4-170 0,1 2 1 0,9 1 14 0,-2-3 20 0,0-2-32 16,4-1-35-16,-4 0 40 15,-3 0-50-15,-6 1 1 16,-1 2-3-16,-13 2 8 0,-1-4 29 16,-3 6-11-1,-4 0 33-15,0 2 39 0,-2 2-54 16,2 0-21-16,0 4-21 16,-2 6-15-16,0 10 15 15,0 16 24-15,-1 12-23 16,3 5 26-16,3-3-27 15,1-4 0-15,3-8-1 16,0-8 14-16,-3-10-10 16,3-8-3-16,-5-4-1 15,0-6 1-15,0-2 12 16,-2-4 3-16,8-6 32 16,4-10-46-16,9-8 26 0,-2-6-27 15,6 0-31 1,-7 8 22-16,-3 12 3 0,-3 7-23 15,-3 16 13-15,1 0 10 16,7 12-5-16,-5 3 11 16,-1 0-25-16,3-4 24 15,-3-8-32 1,-1-4-62-16,0-8-49 0,9-8-202 16,36-38-363-16</inkml:trace>
  <inkml:trace contextRef="#ctx0" brushRef="#br0" timeOffset="-7906.46">4747 8165 1622 0,'-4'-2'520'0,"4"0"-416"0,-2 0-46 0,-2 2-13 0,4 0 18 0,-3 4 0 0,1 8-10 15,-5 10 67-15,-4 16-71 16,2 19 8 0,-5 12 33-16,6 18-36 0,-3 11-6 15,1 9-16-15,-5 3-31 16,-3 54 42-16,-3 6-43 16,15-116 0-16,2 1 0 15,-7 55 1 1,5-9 18-16,-1-5-19 0,7-12 0 15,5-16-9-15,-3-6 9 16,2-11 0-16,-2-11 6 16,0-11 4-16,0-4 8 15,3-5-18-15,-3 0 0 0,5 2 13 16,-2 4-7-16,1 2-3 16,-4 0 36-16,0-2-19 15,-2-6 8-15,0-6-28 16,3-8 11-16,-3-4 16 15,2-2-26-15,-2-2 8 16,0 2 18-16,0-2-15 16,0 2 16-16,0 0-28 15,-2 0 8-15,2 0 8 16,0 0-16-16,2 0 0 16,-2-2 5-16,0 2-4 15,0-2-2-15,-2-6-11 16,-1-2-101-16,-1-12-70 15,-16-72-503-15</inkml:trace>
  <inkml:trace contextRef="#ctx0" brushRef="#br0" timeOffset="-6299.61">5193 8325 1717 0,'0'0'553'0,"0"0"-486"0,-2 4-32 0,2 5-20 0,2-1 40 0,-2 7 31 15,5 6-31-15,-1 3 37 16,5 4-63-16,-1 0-28 0,2 4 35 16,-1 2-34-16,-3-4-1 15,4-2-1 1,-6-1-5-16,0-5-1 0,-4-4-148 16,-4-3-190-16,0-5-25 15,-27-3-492-15</inkml:trace>
  <inkml:trace contextRef="#ctx0" brushRef="#br0" timeOffset="-5910.26">5164 8336 1704 0,'0'-7'327'0,"0"6"-192"15,7-5-117-15,-1-1-4 16,8-1 23-16,6 4 25 16,2 1 11-16,7 4-8 15,5 5-50-15,-1 9 54 16,0 3-51-16,3 3-11 16,-3 8 20-16,-8 1-21 15,-5 6-4-15,-7 2 2 16,-3 4 5-16,-4 2 17 15,-6-2-26-15,-2-6 1 16,-7-1 8-16,-2-10 2 16,-4-7 16-16,-6 1-12 0,-1-7-14 15,-5-4 44 1,-2-2-45-16,2-4 6 0,1-4 9 16,3 2-14-16,5-2-1 15,5-2-6-15,5 2-165 16,-2 0-132-16,10-11-306 15</inkml:trace>
  <inkml:trace contextRef="#ctx0" brushRef="#br0" timeOffset="-5414.41">5624 8590 1696 0,'6'6'223'0,"-2"-4"-176"0,3 4 19 0,7 3 48 0,-1-5 33 0,5 3 6 0,3-9-42 0,8-3 24 16,5-2-86-16,2-5-28 15,0-4 18-15,-1 0-19 16,-1 0 11-16,-5-4-31 0,-12 2 0 16,-1 4 10-1,-10 2-10-15,-3 0 0 0,-8 4-7 16,-3 0 8 0,-11-2-1-16,-5 6 0 0,-7 4 0 15,-9 4-1-15,2 8 1 16,3 0-5-16,3 6 5 15,10 2 2-15,1 2-2 16,11-4 0-16,8-4 0 16,4 0 3-16,6 0-3 15,13 2 0-15,3-2 3 16,14-4-3-16,8-6 0 16,6 0-6-16,-3-4-76 15,-2 0-31-15,-7-4-157 16,0-1-54-16,45-26-232 0</inkml:trace>
  <inkml:trace contextRef="#ctx0" brushRef="#br0" timeOffset="-4013.45">6345 8347 1619 0,'-6'0'246'0,"-3"3"-164"0,-7 1-26 0,-2 3 58 0,-2 2-17 16,-5 3-4-16,1 2 14 0,-5 8-22 15,0 0-55-15,5 4 11 16,4-2-40-16,11-2 32 15,7-2-33-15,6-2 9 16,5-6 13-16,9-2-20 16,4-4-2-16,7-8 12 15,2-2-6-15,0-8-5 16,0-2-1-16,-2 2-3 16,-6-2 3-16,-3 6 0 15,-11 4-2-15,-3 6-4 16,1 8 6-16,2 10 0 0,2 16 12 15,0 12-11-15,1 9 35 16,-4 5-26-16,-3-4-9 16,-3-4-2-1,-4-6 7-15,-7-8-7 16,-7-6 1-16,-6-10 0 0,-9-4-14 16,-5-6 14-16,2-10-19 15,7-5 11-15,6-9 10 16,9-8-8-16,3-9-41 15,12-7-35-15,5-8 32 16,10-6 19-16,11-6-2 16,7-2 31-16,6 0-61 15,1-5 38-15,3 7 1 16,-3 6 19-16,-3 4 5 0,-7 6 12 16,-8 8 6-1,-5 8 2-15,-9 2-14 0,-4 8 60 16,-7-1-12-16,-5 4-15 15,-1-1 13-15,-1 2-13 16,-2 2-33-16,2 2-6 16,1 1 3-16,-3 3-18 15,0 4 15-15,-7 3-16 16,7 3 16-16,0 5 0 16,5 6-2-16,4 3 2 15,6 2-3-15,8 0 2 16,10 2 1-16,1 2-6 15,4-4 6-15,0-2 14 16,-7 0-13-16,1-4 9 0,-8-2 11 16,-1-1 39-16,-5-2-51 15,-3-3-8 1,-2 2 32-16,1-5-23 0,2-4-1 16,-3-2-6-16,7 1 6 15,-2-12 38-15,7-1-31 16,1-9-16-16,4-5 30 15,3-8-16-15,-3-1 1 16,2-8-15-16,0 0 10 16,0 2 21-16,-4 0-31 15,-1 10-6-15,-7 4-5 16,-1 2 22-16,-4 5-11 16,-2 6 0-16,1 0 0 15,-5 9-17-15,-5 1 17 16,5 2-33-16,-6 4 14 0,-8 9 19 15,-3 8-2-15,-8 8 2 16,2 6 0-16,10-2-7 16,9-4 7-16,4-6-8 15,9-4 8 1,-1-6 0-16,11-6 10 0,0-6-10 16,6-2 6-16,4-4-4 15,-2-6-2-15,2-6 0 16,-2-4 9-16,-3-2-9 0,3-2 20 15,-5-4-20 1,-2 4 0-16,-7 2 4 0,-3 6-4 16,-6 5 0-16,-6 6-1 15,0 3 0-15,0-2 1 16,-4 4-20-16,0 8 20 16,-7 2 3-16,-8 5-3 15,2 10-3-15,1 1-6 16,9 0 15-16,9 0-12 15,7-2 2-15,8-4 4 16,1-6 15-16,11-4-15 16,-3-6 0-16,8-4 13 15,-1-4-7-15,-2-4 15 16,-1-4-21-16,-1 0 1 16,-7-2 17-16,-2 2-18 0,-9 0-8 15,-3 4 7 1,-6-2-33-16,0 6-20 0,-4 0-138 15,-2 2-256-15,-26 4-193 16</inkml:trace>
  <inkml:trace contextRef="#ctx0" brushRef="#br0" timeOffset="-2413.83">2488 10906 1599 0,'0'2'459'0,"0"-2"-393"0,0 6-54 0,0 10-11 0,0 11 93 0,-2 9 62 16,2 8-60-16,0 8-10 16,2 4 2-16,3 2-53 15,3 4 47-15,2 5-37 16,-1 5-16-16,1 8 26 15,2 6-29-15,-5 4-5 16,-1 7-14-16,-4-1-1 16,-2-4 18-16,0 0-24 15,-2-7 1-15,-4-11 3 0,-1-12-2 16,-2-14-2 0,2-12 0-16,3-10-10 0,-1-10-1 15,-1-6-152-15,-4-6-432 16,-29-20-578-16</inkml:trace>
  <inkml:trace contextRef="#ctx0" brushRef="#br0" timeOffset="-1478.55">461 11225 604 0,'-2'0'1211'0,"8"0"-950"0,-6-2-150 0,0 2-20 0,2 0 8 0,-2-2 75 0,0 2-31 0,5-2-32 16,-3 2-33-16,-2 0-36 15,7 0-9-15,-7 4-33 16,2 6 1-16,-4 10 55 15,-3 14 2-15,-2 8-17 16,-8 7-10-16,1 3-22 16,6-8 5-1,1-4-14-15,5-8 1 0,2-4 1 16,2-4-2-16,3-6 0 16,-1-2-1-16,0-8 1 15,6 0 4-15,7-3-4 0,6-5 0 16,10-3 18-16,7-7-16 15,3-2-2-15,-1-2-15 16,-3 2-90-16,-5 0-69 16,-9 6-197-16,20-2-269 15</inkml:trace>
  <inkml:trace contextRef="#ctx0" brushRef="#br0" timeOffset="807.55">1009 11387 1447 0,'-2'-1'281'16,"2"-2"-148"-16,0-1-55 15,-2 3-1-15,0 1 49 16,-4 0-5-16,0 1-40 15,-5 6-9-15,-7 1-16 16,-2 8 31-16,-4 6-41 16,1 4-1-16,-2 6 3 15,10-2-33-15,-1 0-15 16,10-4 0-16,6-8 12 16,4-2-14-16,8-6 3 15,5-6-1-15,6-6 30 16,1-8-30-16,8 0-6 0,-3-10 5 15,-8-2 1 1,2-4 2-16,-7-2-2 16,-8 0 0-16,-1 4 3 0,-7 6-3 15,-2 5-6-15,0 9-9 16,-5 7-3-16,0 7 10 16,-6 4 7-16,-2 10-16 15,1 4 11-15,7 6 6 16,9-6-16-16,7-4-17 15,5-6-9-15,1-8 36 16,-3-2 3-16,-1-6 3 16,-3-4 6-16,6-6-5 15,-3 0 6-15,2-8-7 16,5-4 12-16,-2-4-18 0,6-2 6 16,0-2-48-1,5 6-4-15,-6 2 4 0,0 9 16 16,-7 8 25-16,-5 5-2 15,-1 8 9-15,-1 8 10 16,0 2-2-16,0 6 19 16,1 0-21-16,-3-2 0 15,-1 0 4-15,3-8-9 16,-4-6 43-16,-3-6-25 16,-3-2 22-16,3-4 50 15,0-2-8-15,-2-4-16 16,2-8-62-16,0-4 14 15,5-8-32-15,1-2 13 16,7-6-50-16,9 4-38 16,1 6-2-16,2 8 19 0,-8 8 41 15,-1 10 21-15,-5 4-6 16,-5 6 15-16,-1 8 0 16,2 1 2-1,-3 4-1-15,1-1 5 0,3-8-6 16,-1 0 0-16,5-6-17 15,1-6 17-15,3 0-45 16,1-6 11-16,3 0-34 16,-1-2-23-16,0-6 19 15,-3 0 37-15,-3-4 25 16,3 4 10-16,-7-4 0 0,-3 2 6 16,-2 6 4-1,1 0 2-15,-2-2-10 0,-3 6 10 16,0 0 61-16,0-1-34 15,-3 5-4-15,1 0-13 16,-3 0-7-16,-1 3 6 16,-5 3-21-16,-3 2 8 15,-1 4 26-15,3 4-20 16,-1 0-14-16,9 0 0 16,2 0 0-16,6-4 0 15,-2 0-18-15,7-6-32 16,1 0 34-16,-2-8-41 15,5 0-27-15,5-4 42 16,-5-8 10-16,1 2 31 0,-1-4 0 16,-4 2 1-1,-4 6 34-15,-3 3 14 0,0 5-46 16,-4 11 8-16,0 11 26 16,-3 18 86-16,-2 18-62 15,-3 18-2-15,3 9 14 16,0 7-51-16,0 0-10 15,1-8-4-15,-1-13-7 16,-9-16 0-16,-1-18-3 16,-10-11 3-16,-2-12 29 15,-7-12-28-15,5-8 6 16,2-18-7-16,9-15 8 16,9-8-23-16,7-18 9 0,17 1-45 15,7-4 18 1,9 6-54-16,9 10-18 0,2 3-17 15,-1 12 25 1,-2 4 38-16,-6 3 7 0,-2 8 46 16,-10 0 6-16,0 6 1 15,-8 4 0-15,-3-4 14 16,4 6-6-16,-6 0 75 16,1 4 13-16,-5 2-13 15,0 4 15-15,-4 0-48 16,2 2-43-16,-2 6 4 15,0 6 28-15,0 0 10 16,2 6-50-16,2-4 4 16,2-4-4-16,6-2 2 15,5-6-2-15,1-4 0 0,1-2 1 16,6-6-1-16,-3-6 0 16,-3-4 0-16,2-2 16 15,-4 0-16-15,-1 0-11 16,-4 2 5-16,-5 10-5 15,-1 2-7-15,-6 6 14 16,2 6-48-16,-5 4 51 16,1 6 1-1,2 4-11-15,2 0 11 0,4 2-3 16,5-4-8-16,3-2 1 0,-2-8 10 16,1-6-6-1,1-4 12-15,3-4-5 0,-1-6 4 16,1-2-4-16,3-4 17 15,-2-2-18-15,4 0 0 16,-7 2 2-16,-1 2 4 16,-6 2-6-16,-2 6 0 15,-8 2 5-15,2 4-13 16,-2 0-7-16,-3 2 0 16,0 0 15-16,-2 4 0 15,-7 2 1-15,1 4 16 16,-1 6 13-16,-4 4 33 15,6 2-41-15,4-2-22 16,1-2 15-16,9-2-14 16,2-2 5-16,5-8-6 15,1-2 2-15,4-4 20 0,1-4-15 16,5-4-6-16,0-6 4 16,0-6 1-16,-5 0-6 15,-2 2 0-15,-4-2-3 16,-1 2-19-16,-3 8 16 15,-1 2-24-15,-2 8 19 16,0 2-38-16,0 4 32 16,-2 2 7-16,2 2 10 15,0 4-6-15,2-4 6 16,0 2-15-16,0-6 14 16,-2-2 2-16,2-4 10 15,-2 0-11-15,0 0 1 16,0 0 35-16,0 0-36 15,0 0-5-15,0 0-4 0,0 4 18 16,0 10 6-16,0 6 3 16,-2 6-6-16,-2 8 11 15,-1 4-23-15,-5 1 0 16,-2-3 0-16,-5 0 0 16,-8-6-3-16,-2-4-3 15,4-8 12-15,4-8-6 16,5-8 0-16,8-8-10 15,6-12 3-15,4-10 7 16,12-10 21-16,11-11-10 16,8-1-10-16,5-1-2 15,0 2-3-15,1 9-113 16,-10 10-38-16,-7 10-106 0,-33 8-1244 16</inkml:trace>
  <inkml:trace contextRef="#ctx0" brushRef="#br0" timeOffset="2844.74">4837 10874 1587 0,'0'0'278'0,"0"0"-172"0,-3-2-1 0,3 2 35 0,-2 0 37 0,2-2-23 0,0 4-46 0,0-2 8 0,0 0-44 0,-2 2-42 16,0 10-8-16,0 8 31 15,-3 13 35-15,2 13-62 16,3 8-20 0,3 10 36-16,6 6-36 0,0 0 0 15,-1 5 9-15,2-1-15 16,1 0 43-16,-7 0-43 15,3 0 1-15,-4 1 23 16,1-3-22-16,-2-2-2 0,2-2 0 16,1-2 9-16,-1-3 0 15,0-9-9-15,6-7 0 16,-6-4 1-16,-2-9-1 16,3 2-3-1,-3-4-6-15,2 0 18 0,1 4-3 16,-3-2-6-16,3 2 0 15,-1-8 1-15,1 0-1 16,-3-3-1-16,2-6-7 16,0-2 16-16,-1-3-7 15,1-4-1-15,-2-2 0 16,-2 0 4-16,3-2-4 16,-1-2 0-16,-2 0-6 15,0-4 23-15,0 0-5 16,0 0-12-16,0 0 0 0,0 0 9 15,0 0-8-15,0 0 13 16,0 0-14-16,0 0 7 16,0 0 2-16,3 0-9 15,-3 2 0-15,0 0 17 16,2 0-17-16,-2 2 0 16,0-4-6-16,-2 0 5 15,-1 0-14-15,1 4-66 16,-10-4-128-16,-10 2-374 15,-82-18-931-15</inkml:trace>
  <inkml:trace contextRef="#ctx0" brushRef="#br0" timeOffset="11167.94">2900 11149 716 0,'0'0'782'0,"0"-2"-569"0,0 2-123 0,0-2-10 0,-2 2 1 0,2-4 21 0,0 2 37 15,0 2-67-15,0 0-9 16,0 0-63-1,0 0 6-15,0 0-13 0,0 0 7 16,0 0 0-16,0 0-8 16,0 0 23-16,2 0-9 15,-2 0-6-15,-2 0 0 16,2 0 29-16,0 0-17 16,0 0-12-16,0 0 0 15,0 0 9-15,0 0-8 16,0 0-1-16,0 0 0 15,0 0-4-15,0 0 4 0,0 0 0 16,0 0-2-16,0 0 8 16,0 0 5-16,0 0-11 15,0 0 0-15,0 0 24 16,0 0-24-16,0 0-9 16,0 0 8-16,0 0-9 15,0 0-4-15,0 0 7 16,0 0-29-16,0 0 35 15,0 0-35-15,0 0 8 16,0 0 10-16,0 0-24 16,0 0-2-16,0 0-67 15,0 0-12-15,9 6-70 0,13-12-495 16</inkml:trace>
  <inkml:trace contextRef="#ctx0" brushRef="#br0" timeOffset="11790.61">2948 11189 1361 0,'0'0'511'0,"2"0"-455"0,0 4-11 0,2-2-45 0,3 0 30 0,4 2 48 0,0-4 18 0,10 0-21 0,-2-4-10 16,6-4-49-16,-3 2 34 16,-2-2-49-16,-4-2 4 15,-5 2 9-15,-7 2 1 16,-4 2-3-16,-7-4-12 15,-3 4-35-15,-15 2 22 16,-4 2 10 0,-9 6-18-16,-9 6 21 0,-4 8 14 15,0 2 38-15,1 2 8 16,4 2 2-16,4 6 35 16,6 4-50-16,14 3-25 15,8-2-13-15,14-2-8 16,14-1 20-16,10-6-21 15,17-4 2-15,11-4 41 0,14-8-29 16,-4-6-13-16,3-2 20 16,-9-10-21-16,-6 0 0 15,-3 0-168-15,-11-4-182 16,31-14-196-16</inkml:trace>
  <inkml:trace contextRef="#ctx0" brushRef="#br0" timeOffset="12321.31">3407 11307 1650 0,'-3'-2'450'0,"-2"4"-384"0,-6 6-48 0,-4 2 51 0,-1 8 18 0,-6 8 45 0,0 5-33 15,-5 6-25-15,7 0 19 16,5 1-65-16,7-8-20 16,8-4-5-16,5-6 10 15,8-4 12-15,0-6-25 16,8-4 0-16,4-4 22 15,-1-8-9-15,-2-4-12 16,5-4-2-16,-7-4 13 16,3-4 2-16,-8-8-14 0,-2 2-30 15,-4-4 28-15,-7 4-38 16,-6 2 4-16,-6 5 34 16,2 10-44-16,-1 3 46 15,1 5-19-15,0 6 16 16,-5 2 3-16,2 9 12 15,2 3-11-15,5 2-1 16,1 6 12-16,10-1-5 16,5 2-7-16,5-2 0 15,8-4 16-15,1-2-16 16,6-4 3-16,-1-6-9 0,2-4-18 16,-2-4-80-16,-4-2-271 15,22-20-337-15</inkml:trace>
  <inkml:trace contextRef="#ctx0" brushRef="#br0" timeOffset="12724.24">3704 11360 1440 0,'-2'-5'511'0,"4"10"-383"0,6-5-100 0,1 4 25 0,6 4 76 0,1-1-20 0,6 6 11 0,-2-1-58 0,4 3-44 15,-5 2 15-15,0-3-15 16,-7 0-9-16,-6-4-9 15,-4 0 1-15,-4-6 40 16,0-4-19-16,-4 2 4 16,-2-4 41-16,-3 0-20 15,1-6 1-15,0-4-28 0,6-8-19 16,2-7 5 0,8 0-6-16,10-4-51 15,9 6-15-15,4 3-120 0,-1 5-172 16,44-5-372-1</inkml:trace>
  <inkml:trace contextRef="#ctx0" brushRef="#br0" timeOffset="13107.1">4108 11243 1673 0,'-3'0'502'0,"-1"0"-412"0,0 0-52 16,0 2 37-1,-5 4 51-15,-5 6-51 0,-3 0 54 16,3 5-83-16,3-2-19 16,5 3-4-16,8 0-23 15,4 3 25-15,9 1-25 16,12 0 0-16,0-4 23 15,6 0-23-15,1-2 0 16,-3-4-9-16,-11 0 20 16,-1-2-7-16,-11 0-4 15,-4-6 0-15,-4-2 10 16,-4 2-9-16,0-2 9 0,-12 2 29 16,-1 4-33-1,-13-2 24-15,-3 0-30 0,4-2-35 16,0-4-49-16,9-2-250 15,-11-18-349-15</inkml:trace>
  <inkml:trace contextRef="#ctx0" brushRef="#br0" timeOffset="19068.62">5527 11147 838 0,'-7'-8'1294'0,"5"4"-1023"0,-2-2-224 0,2 4 28 0,0 2-51 0,2 2 24 0,0-2 57 0,0 2-33 16,0 6-41-16,0 12 22 15,2 6-22-15,0 10 58 16,2 3-89-16,-2-2 1 16,5-5 10-16,-2 0-11 15,2-6 0-15,1-3-90 0,-3-7-141 16,-1-2-100 0,-4 0-198-16</inkml:trace>
  <inkml:trace contextRef="#ctx0" brushRef="#br0" timeOffset="19413.87">5414 10990 1722 0,'0'-1'355'0,"4"-2"-256"16,3 2-99-16,7 2 1 15,9 3 35-15,6 5 18 0,7 7-1 16,7 6 13 0,-1 4-33-16,3 2 10 15,-1 6-43-15,-6-2 2 0,-2 4 19 16,-8-2-21-16,-10-1-2 16,-5-1 2-16,-10-6 15 15,-6-2 44-15,-7-5-23 16,-11-2 3-16,-3-1 36 15,-7-2-54-15,0-4-9 16,0-5 1-16,0 2-5 16,8-7 5-16,5-4-13 15,7 0-38-15,9 0-41 0,6 0-134 16,54-20-339-16</inkml:trace>
  <inkml:trace contextRef="#ctx0" brushRef="#br0" timeOffset="19812.02">6100 11203 1734 0,'-4'0'341'16,"-3"0"-217"-16,-3 4-112 0,0 2 18 15,-1 8 42-15,-9 6 30 16,1 6 41-16,2 4-67 16,6 4-55-16,6-6 29 15,7 1-50-15,12-5 1 16,6-5 10-16,4-8-4 16,7-5 23-16,6-12-30 15,-2-5 8-15,-1-7 11 16,-7 0-18-16,-8-4-1 15,-5-2 5-15,-8-2 2 16,-8 0 26-16,-6 1-33 16,-15 0-23-16,-6 11 22 15,-9 6-12-15,-3 8-47 16,2 8-49-16,8 0-169 16,15 2-191-16,29 11-464 15</inkml:trace>
  <inkml:trace contextRef="#ctx0" brushRef="#br0" timeOffset="20818.47">6488 11155 1699 0,'-7'-4'539'16,"2"2"-434"-16,-3-2-66 15,3 4-28-15,3-4 77 16,0 2-37-16,0 0 0 16,0-2 35-16,-2 2-32 0,4 0-21 15,0 0-8-15,-2 0-19 16,2 0 62-16,0 2-38 16,0-2-8-1,0 2 23-15,0 0-24 0,0 0-19 16,0 2-2-16,0 4-3 15,-2 14 3-15,-2 12 19 16,0 16-13-16,1 10 21 16,10 1-27-1,7-5-1-15,7-8-10 0,4-12 22 16,-5-16-16-16,-4-6 5 16,0-10 0-16,-1-4 15 0,1-6-6 15,3-4-8-15,-1-6-1 16,-1-6 6-16,-5-5-8 15,-1-3 2-15,-3-5-18 16,-6-2 17-16,0 3-11 16,-4 2 10-16,-2 6-8 15,-2 8 4 1,4 4-11-16,0 4 17 0,0 6-7 16,2 4 5-16,0 0 3 15,0 2-1 1,0 0 0-16,0 0 1 0,0 2-14 15,2-2 13-15,-2 6-26 16,2 8 26-16,2 8 14 16,2 18 13-16,0 14-20 0,5 13 5 15,-2 10 11-15,-2 6-23 16,-5 7 0-16,0 3 0 16,1 2 6-16,-1 0-1 15,-2-9-5 1,0-12 0-16,0-19-3 0,-5-17 3 15,-3-15-14-15,-4-10 14 16,-7-8 9-16,0-5 18 16,-5-9-27-16,6-15 12 15,2-19-27-15,12-17 14 16,10-20-23-16,19-14 7 16,13-4-8-16,11-1 1 0,7 9-2 15,1 12 16 1,-1 10-2-16,-2 3 12 15,-5 9 0-15,-7 8 7 0,-11 8-7 16,-18 10 11-16,-13 8-11 16,-8 2-30-16,-5 8 15 15,-8 0 4-15,-1 10-9 16,0 4 19-16,2 6 2 16,6 2-7-16,7 6-2 15,12 0-39-15,7 2 46 16,12 2-9-16,14-2 7 15,2 2 2-15,2 2 2 16,-6-2 7-16,-5 2-8 16,-13-1 0-16,-9-6 41 15,-5-1-22-15,-17 1 4 16,-7-1 14-16,-16 0-28 0,-6-2-9 16,-10-4-34-16,-3-6-212 15,-54-28-428-15</inkml:trace>
  <inkml:trace contextRef="#ctx0" brushRef="#br0" timeOffset="21687.31">6293 11199 835 0,'0'-2'870'0,"0"0"-710"0,0 0-67 0,3-4 6 0,2 4-12 0,4-2-52 0,1 0-34 0,6 2 41 0,4 0-42 0,-2 2-7 0,9 4-4 0,-2 0-25 16,8 2-138-16,49 0-277 15</inkml:trace>
  <inkml:trace contextRef="#ctx0" brushRef="#br0" timeOffset="39527.58">926 5344 1652 0,'-4'-2'352'0,"4"2"-215"0,-4-2-62 15,4 0 30-15,0 2 9 0,-2 0 39 0,2 0-18 0,-3-2-30 0,3 2-18 0,-2-2-35 0,2 2 17 16,0 2-37-16,0-2-22 15,-3 0 35-15,6 2-45 16,6 4 1-16,8 4 10 16,14 6-5-16,17 2 22 15,7 0-28-15,12-4 1 16,4-4 19-16,3-6-10 16,-7-4-10-16,-3-2 0 15,-3-4 9-15,-6 0-3 0,-8 0-6 16,-10 2-12-16,-12 0 5 15,-9 0-34-15,-11 8-43 16,-3-4-27-16,-7 0-57 16,1 0-108-16,-8 2-102 15,-5-2-96 1,-37-16-310-16</inkml:trace>
  <inkml:trace contextRef="#ctx0" brushRef="#br0" timeOffset="39877.81">1581 5184 1706 0,'-2'0'297'0,"0"-3"-204"15,0 3 54-15,-3 0 14 16,3 0-17-16,0 0 3 16,2 3-72-16,2-3-18 15,0 1-57-15,7 7-18 16,5 6 18-16,11 4 8 15,8 6-7-15,2-2 10 16,3-1-5-16,2-6 14 16,-5 0-20-16,0-3 0 15,-16 0-11-15,-3 2 22 16,-12 4-11-16,-8 12 39 16,-12 0-15-16,-6 4 33 15,-12 0-30-15,-3-2-26 16,-1-6 29-16,0-4-25 0,7-4-5 15,0-8-72-15,6 0-149 16,11-6-229-16,20-33-241 16</inkml:trace>
  <inkml:trace contextRef="#ctx0" brushRef="#br0" timeOffset="42364.18">5815 4481 808 0,'0'-1'753'0,"0"-2"-662"0,0 3-85 0,2-6 59 0,-2 5 56 0,0-3-26 0,0-1 23 0,-2 1-28 16,0 0 30-16,0-1-30 0,-1 2-39 0,-2-1 62 0,1 2-23 0,0-2-27 0,-1 3-3 16,1-3-36-16,-3-5 36 0,-2 4-53 15,-2 0 2 1,-2-5 21-16,-5 4-29 0,-5 0-1 15,-1-2 18-15,-4-2-16 16,-7 0 34-16,-2-2-29 16,-3 2-1-16,-5-2 23 15,-4 2-14-15,-2 0-15 16,-5 2 0-16,-9 0 15 16,-4 0-24-16,-6 2 9 15,-8 0-1-15,-4 4-1 16,-2 0 2-16,-4 2-12 0,3 0 11 15,3 0 2 1,5-2 9-16,6 2-10 0,1 2-4 16,1 0-7-16,-4 0 11 15,2 2-30-15,3-2-13 16,0 2-2-16,3 2 33 16,3-4 6-16,-2-2-15 15,-4 2 21-15,1 0 0 16,1 0 0-16,0-2 0 15,9 2 10-15,-5 0-11 16,4 4 1-16,-2 2 0 16,3 2 1-16,-7 6-1 15,3 0-2-15,-8 4-4 16,-4 3 12-16,3-2-10 16,-4 1 4-16,6 0-2 0,1 0 2 15,1-1 7-15,2-2-7 16,3-2 0-16,5 1 0 15,3-3 6-15,7 0-6 16,2-1 0-16,4 4 0 16,-1-2 0-16,1 6-6 15,-1 2 4-15,-4 0 4 16,6 2 4-16,-5 2-6 16,-3-2 0-16,1-2 5 15,-4 0-4-15,1 0-1 16,2-2 16-16,4-1-16 15,3 1 57-15,5-2-46 16,7 0-11-16,6 2 19 0,6 6-19 16,6 6-1-1,-3 4 1-15,7 6 0 16,7 4-9-16,4-2 9 0,6 3 0 16,10-5 2-16,4 0 7 15,7-6-9-15,2-2 0 16,4-2 9-16,5-2 0 15,0-2-9-15,6-2 0 16,4 4 7-16,4 4-1 16,11 4 8-16,-1 1-10 15,8 5 5-15,-1 0 21 16,4-8-30-16,-1-10 0 16,-1-8 24-16,4-8 1 0,-1-4-4 15,2-4-21-15,2-4 12 16,2 0 8-16,11 0-20 15,0 2-12-15,5 2 12 16,3-2 0-16,3 2 6 16,-4-2-6-16,-4 2 0 15,1-2 7-15,-5-2-7 16,-6 3 0-16,4-3 0 16,-1 0 1-16,-1-3-1 15,3-3 0 1,2-2 0-16,3 0 2 0,4-2-2 15,-5 2-11-15,-4 0 2 0,-2 0 18 16,-4 2-18 0,-5 0 9-16,0-2 0 0,-3 2-12 15,4 0 12-15,4-2-19 16,1-4 4-16,3 0-8 16,-2-4 7-16,2-2-11 15,-6 0 7-15,0 2 8 16,-4-2 12-16,-2 2-12 15,-9 2 6-15,-3-2 12 16,-5 1-3-16,-5 1-3 16,0-1 0-16,-1-6 0 15,-5 3 0-15,1-4 0 16,-2-2 6-16,-2 2-5 16,-1 0-2-16,-8 6 1 15,-2 0 0-15,-8 6 11 0,-3 0-11 16,-4-2 0-1,-1 2 16-15,1-6-14 0,1 0 13 16,0-2-15-16,4-4 0 16,1 0 0-16,3-2 0 15,-3-1 0-15,-1 3 3 16,-7 4 15-16,-3 4 37 16,-7 0-23-16,-2-1-19 15,-6-4 43-15,-2-7-56 16,-5-2 0-16,-5-6-1 15,4-2 2-15,-3 2 4 16,-1-2-5-16,5 4 0 16,-2-2 2-16,-1 2-2 15,-3 0-11-15,-3-4 10 0,-4 1 2 16,-2-3 7 0,-7 4-8-16,0-4 0 0,-3 6 14 15,3 2-14-15,-3-4 0 16,2 5 0-16,9 6 2 15,0 3 23-15,5 8-25 16,1-2-6-16,1 7-4 16,-6-3 10-16,2 5-12 15,-5 0 10-15,0 3 4 16,4 0-23-16,0 4 13 16,1 0-92-16,5-2 62 15,-3 2-46-15,5-2-10 16,-3 3 8-16,-2-2-122 15,2 6-44-15,-6 3-107 0,-31 13-561 16</inkml:trace>
  <inkml:trace contextRef="#ctx0" brushRef="#br0" timeOffset="49166.05">853 7758 1253 0,'0'-2'184'0,"0"0"-119"0,-2-2-62 0,4 0-3 0,-2 0-12 0,0-2-17 0,2 0 29 16,0 2-8-16,1-2 8 0,-1 2 55 0,0-2 23 0,-2 4-23 0,0 0-8 0,2 0 11 0,-2 0-37 0,2 0-21 0,-2 0-46 0,0 2 16 0,2 0 1 16,-2 0 29-16,3-2-1 15,-3 0 9-15,0 2 44 16,0-2 26-16,0 2-13 15,0-4 20-15,0 4 11 16,2-2-12-16,-4 2-3 16,2 0-22-16,0 0 31 0,0 0-54 15,0 0 1-15,0 0 26 16,0 0-40 0,0 2-8-16,4 6-14 0,1 4 22 15,8 10 61-15,0 6-41 16,3 6-16-16,0-2 8 15,-3-6-20-15,-2-6-2 16,1-5 23-16,-6-12-36 16,-4-1 44-16,7-4-31 15,5-4 32-15,10-8 54 0,12-9-36 16,13-18-24 0,6-11-12-16,12-8-27 15,0-12 51-15,5-6-51 0,-1 1-2 16,-5 9 2-16,-1 12 1 15,-14 14-1-15,-9 14 0 16,-13 12-42-16,-12 10 22 16,-9 8-95-16,-6 5-26 15,-4 12-33-15,0 9-344 16,-23 42-476-16</inkml:trace>
  <inkml:trace contextRef="#ctx0" brushRef="#br0" timeOffset="50126.38">2747 7421 1722 0,'-3'10'300'0,"1"-2"-206"0,-2 8-74 0,2 0-5 0,2-2 64 0,0-4-38 0,2 1 11 0,2-2-5 0,5 4-34 0,-2-2 35 0,0 3-10 0,-3-3-38 0,0-1 68 0,1-5-46 0,-5-2-7 0,2-3 24 16,-2 0-18-16,2-3 44 0,2 2-47 0,10-3-2 15,3-9 77-15,16-6-27 16,9-12-28-16,4-9-1 16,5-10-31-1,8-4 38-15,-1-6-44 0,0-2 0 16,2-2 7-1,-7 5-7-15,-2 5-45 0,-1 12-156 16,-8 12-301-16,42-4-228 16</inkml:trace>
  <inkml:trace contextRef="#ctx0" brushRef="#br0" timeOffset="50689.52">4562 7218 1307 0,'0'0'893'0,"0"0"-740"0,0 3-147 16,0-3 55-16,0 0 44 0,-2 0-7 0,2 0-14 0,2 1-63 0,-2 10-20 0,3 5 69 0,-1 2-16 0,10 4 2 0,-4-6-56 0,3 4 1 0,5 6 26 0,-5 6-10 15,3 0-8-15,-6 0-3 16,3-2 7-16,-4-10 17 16,-2-6-29-16,-1-8-1 15,-2-6 56-15,9-7 11 16,12-14-7-16,12-7-13 0,15-14-47 15,8-8 55-15,6-4-55 16,1-4 1-16,-3 1 8 16,-4 6-9-16,-7 4 13 15,-4 9-13-15,-7 10-36 16,-11 8 17-16,-5 8-182 16,-3 6-340-16,19 0-621 15</inkml:trace>
  <inkml:trace contextRef="#ctx0" brushRef="#br0" timeOffset="53968.74">1011 9779 1333 0,'0'-1'339'0,"-2"1"-201"0,0-3-54 0,2 2-24 0,0 1 2 16,2 0 20-16,-2 0-19 0,0 0 14 0,-2 0-38 0,2-3 18 0,0 3 15 0,0 0-9 0,0 0 13 0,-2 0-25 0,2 3-19 0,0-2 29 0,-2 2-53 0,-2 0 13 0,2 8-6 15,-2 0-3-15,2 5-24 16,2 1 10-16,0-6 2 15,4 2 3-15,-4-5-3 16,4 0-7-16,0 3 7 16,-2 0-9-16,2 1 3 15,3-3-16-15,-1-2-10 0,-2-3 32 16,-2-2-24 0,1-2 24-16,-6 0-6 0,3 0 13 15,0-2 8 1,-2 2-15-16,4 0-6 0,-2 2-2 15,3-4 8-15,-3 2 0 16,3 0-8-16,3 0 8 16,1 2 12-16,3-2-12 15,0 0 1-15,-3-2 5 16,1-2-6-16,-1 4 0 16,0-2-6-16,-3 2 11 15,-1 0-6-15,-3 0 1 16,2 0-6-16,0 0 4 15,0 0 3-15,0 0-1 0,0 0 0 16,5-2 1 0,2-4 16-16,9-9-17 0,6 0 0 15,8-11 31-15,1-6-17 16,7-4-7-16,1-5 5 16,-2-1-6-16,3-4 42 15,1 0-46-15,-1 4 5 16,-2-2 13-16,-3 6-19 15,-4 6 12-15,-6 6 1 16,-8 4-14-16,-5 5 39 16,-5 7-39-16,-3 0 0 15,-2 6 25-15,4 0-17 16,-4 0-2-16,1-2 10 0,3-2-7 16,-1 2 21-1,0 0-30-15,-3 2 1 0,1-2 7 16,-3 2-7-16,2 2 0 15,-4 0 17 1,4 0-12-16,1 0 45 0,-1-2-41 16,4-4-10-16,-2 0 36 15,3 0-36-15,2-4 0 16,0 2-1-16,2 0 2 16,1 0 5-16,-1-2-6 15,-1 6 0-15,-6 2-3 16,-4 2 3-16,1 2 0 15,-3 0-2-15,0 2 13 0,0-2-1 16,0 0-10 0,0 0 0-16,-3 0 5 0,3-2-5 15,0 2 0-15,0 0-1 16,0 0 9-16,0 2-17 16,0-2 9-16,0-2-20 15,0 2 19-15,-4 10-58 16,-5 6-140-16,-54 66-386 15</inkml:trace>
  <inkml:trace contextRef="#ctx0" brushRef="#br0" timeOffset="55097.87">897 9733 759 0,'-4'-2'828'0,"2"-2"-573"0,-5 0-181 0,5 2 11 0,0 0 16 0,-3 2 4 0,0-2 27 0,3 2-59 0,0 2-44 0,2-2 32 16,2 0-43-16,-2-2-10 0,0 2 20 0,2 0-10 0,-2 2 5 0,3 2-22 0,4 4 18 0,2 8 61 0,4 4-71 15,3 6 3-15,3 2 12 16,4 1-17-16,-1-1 11 0,-5-5-18 16,4 0 0-1,-7-5 9-15,-1-4-9 16,-3-6 0-16,-2-2 7 16,-4 2-7-16,1-4 18 0,-3-4-18 15,0 0 6-15,-2 0 0 16,-2 0-5-16,2 0-1 15,0 0 19-15,2-2-18 16,-2 0 40-16,2-2-12 16,0 2-11-16,0-2 49 15,0 0-59-15,1 2 1 16,-3 0 4-16,0 2-12 16,0 2 27-16,0-2-28 15,0 0 0-15,0-2-9 0,2 2 9 16,1-2 0-16,3-6-8 15,5-2 17-15,5-11-10 16,8-4 1-16,1-5 0 16,6-5 4-16,7-1-4 15,2-6-4-15,9-2-2 16,5-6 3-16,4-6-8 16,2-4-4-16,2 4 3 15,-6 6-4-15,-8 9 16 16,-7 14-9-16,-12 10 3 15,-16 11 1-15,-6 4 4 16,-5 2 1-16,-2 0-3 16,0 0-4-16,-2 0 8 0,2 0-1 15,-2 0 0-15,2 0 9 16,0 0 12-16,0 2-21 16,0-2-6-1,0 0-11-15,0 0 17 0,-3 2-67 16,3 2-152-16,-4 10-153 15,-25 35-351-15</inkml:trace>
  <inkml:trace contextRef="#ctx0" brushRef="#br0" timeOffset="66623.53">3054 9468 1349 0,'-2'0'294'0,"2"-1"-166"0,-2-1-70 16,0 0 4-16,2 0 5 0,0 2-31 0,-5 0 8 0,10 0-35 0,-5 0 1 0,0 0-4 0,0 0-6 0,-5 2 0 0,5-2-4 0,0 0 13 0,-2 0 7 0,2 0-8 0,0 0 2 15,-2 0 65-15,2 2-45 16,0-2-12-16,0 0 18 16,0 0-24-1,-2 0 14-15,4-2-26 0,-2 2 0 16,0 0 19-16,2 0-17 16,-2 0 13-16,0 0-11 15,0-2 8-15,0 2 6 16,0 0-16-16,0 0 4 15,0 0 34-15,0 0-34 16,0 0-5-16,2 0 20 16,-4 0-20-16,2 0 40 15,0 0-40-15,0 0 7 16,0 0 29-16,0 0-37 0,0 0 0 16,0 0-1-16,0 0 12 15,0 0-4-15,0 0-7 16,0 0 0-16,0 0-4 15,0 0 4-15,0 0 0 16,0 0-6-16,0 0 15 16,0 0 7-16,0 0-16 15,0 0-5-15,0 0-13 16,9 7 19-16,-5 4-1 16,0-1 0-16,4 0 6 15,-2 4 6-15,1-1-12 16,-1 0 0-16,3-1 4 15,-2-2-4-15,0-2 0 16,-1 4-1-16,-1-4 2 16,1 4 2-16,1-2-3 0,0 4 0 15,-3-6 0-15,1 0 0 16,-3-2 0 0,0 0-6-16,0-2 12 15,0-2 0-15,1 0-6 16,-1 0 0-16,-2 0-2 0,3 2 2 15,-3-4 0-15,0 0-7 16,0 0 16-16,2 0-6 16,-2 0-3-16,2 2-4 15,-2-2 4 1,0 0 0-16,0 2 0 0,2-2-9 16,2 2 18-16,-4 0-7 15,3 0-2-15,-3 0 0 0,0-2 1 16,0 0-1-16,0-2 1 15,0 2-9-15,0 0 16 16,2 0-7-16,-2 0-1 16,0 0 0-16,0 0 3 15,0 0-3-15,0 0 0 16,0-4-6-16,4 0 12 16,-2-2 20-16,1 0-26 15,-1 2 0-15,1 2 3 16,-3 2-3-16,0 0 0 15,0 0 0-15,0 0 6 16,-3 0-2-16,3 0-4 0,0 0-10 16,0 0 1-16,0 0 9 15,0 0-2-15,-2 0 2 16,4 0 0-16,-2 0-1 16,0 0 1-16,0 0-15 15,0 0 15-15,0 0 0 16,0 0 0-16,0 0 0 15,0 0 1-15,0 0 15 16,0 0-16-16,0 0 0 16,0 0 2-16,0 0-2 15,0 0 0-15,0 0 3 16,0 0 7-16,0 0 23 16,0 0-27-16,18-20-5 15,4-2 37-15,14-10-25 16,6-10 8-16,5-2-10 0,5 1 5 15,-2-1-10-15,2 2-6 16,4 2 0-16,-8 6-13 16,-5 8 11-16,-10 6 1 15,-8 8-8-15,-3 4-13 16,-8 2 1-16,-6 0 21 16,-3 4-29-16,-1 0 28 15,-2 2-15-15,-2 0 3 16,-2 0-29-16,4 0-69 15,0 2-33-15,3-2-95 16,2 0-58-16,8 0-1173 0</inkml:trace>
  <inkml:trace contextRef="#ctx0" brushRef="#br0" timeOffset="73789.5">6642 9340 2000 0,'0'-2'333'0,"-2"2"-267"0,-2 0-52 0,4 0 8 0,-2 0 20 16,2 0 51-16,0 0-19 0,0 0-41 0,0 0 45 0,0 0-47 0,0 0 2 0,-2 2-12 0,-2 4-4 0,-9 15 41 0,-14 15-29 15,-13 18-28-15,-7 4 33 16,1-4-34-16,5-14-7 15,7-14 6-15,8-12-20 16,-1-12 12-16,3-8-35 16,4-10-20-16,-3-6 52 15,10-6-18-15,5-7-5 0,2 2 7 16,6 1-2 0,2 3 13-16,6 14 17 15,-4 2-9-15,5 13 2 0,3 13 14 16,3 9 8-16,5 11 27 15,7 8-42-15,4 1 47 16,0-2-47-16,5-4 0 16,8-2 15-16,3-10-15 15,-1-2-9-15,4-8-151 16,48-12-491-16</inkml:trace>
  <inkml:trace contextRef="#ctx0" brushRef="#br0" timeOffset="75666">6077 11979 1816 0,'-8'6'297'0,"-1"4"-255"0,-9 12 9 0,-5 4-51 0,0 6 21 0,-4-6 57 0,-2 1-27 16,2-5 3-16,6-8-26 0,2-2-27 0,5-8 52 0,3-4-52 0,-3-4-2 0,6-10-13 16,-1-7-58-16,3-5 71 15,3-6-38-15,6 0 12 16,3 2 26-16,1 4 2 16,3 12 5-16,4 6 29 0,-1 6 7 15,3 14 66 1,9 2-23-16,-1 14-43 0,0 0 38 15,8 2-56-15,-3-2-24 16,-2-3 0 0,4-3 12-16,0-7-28 0,0-2 10 15,-2-5-164-15,0-4-176 16,13 0-601 0</inkml:trace>
  <inkml:trace contextRef="#ctx0" brushRef="#br0" timeOffset="76598.28">3794 12216 1613 0,'0'0'678'0,"2"0"-557"0,-4 0-70 0,2 0 39 0,0-4 63 0,-2 4-7 0,2 0-44 0,-3 4 27 0,3 2-84 0,0 8-11 0,-2 10 37 0,2 10-31 0,-4 0-13 15,0 0-27-15,-6 0 12 16,-5 5 5-16,-3-6-17 16,-9 2-3-16,-4-5 2 15,3-6 1 1,-5-8-13-16,5-10-4 0,2-10-26 15,-1-16 35-15,4-14-29 16,3-12-5-16,13-3 42 16,7-1-6-16,12 12 5 15,5 8 0-15,6 14 1 16,8 6-3-16,4 12 3 16,13 12 0-16,4 4 0 15,4 8 1-15,5 2 0 0,-6 5-1 16,-8 3-114-16,-6-3-151 15,9 46-416 1</inkml:trace>
  <inkml:trace contextRef="#ctx0" brushRef="#br0" timeOffset="77337.32">1585 12466 1776 0,'0'2'335'0,"0"-2"-260"0,0 3-66 0,0 6 64 0,0 1 71 0,-2 12-12 15,-6 13 27-15,-10 9-108 0,-2 10-21 0,-13 4-12 0,-5 4-4 0,-5-8-23 0,-5-5 9 0,0-13 0 0,6-14 8 0,5-14-8 0,6-23 0 0,8-13-1 0,13-20-5 0,14-14 5 16,13 0-1-16,18 0 2 16,10 16 35-16,6 18-25 15,9 18-9-15,0 16 20 16,10 12-21-16,1 10 31 16,2 2-31-16,6 0-24 0,-2-2-52 15,2-8-268 1,99-42-384-16</inkml:trace>
  <inkml:trace contextRef="#ctx0" brushRef="#br0" timeOffset="82728.35">1089 14080 1598 0,'0'0'274'0,"2"0"-209"16,-2 0-49-16,3-1 11 0,-6 1 12 0,3 0 77 0,0 0-31 0,-2 0-53 0,4-2-5 0,1 2-2 0,-3 0 19 15,2-2-5-15,-2 2-23 16,4-4 46-16,1-1-34 16,3 0-20-16,6-12 19 15,1 6-8-15,-1-6-7 16,-3 8 14-16,-4-5-25 16,-5 5 39-16,-9 4-40 15,-4-3-16-15,-11 5-2 16,-5 1 17-16,-8 8-8 15,-8 8 8-15,-2 4 2 16,-4 8 9-16,-4 5 2 16,0 10-6-16,-3 8 23 0,4 7-13 15,6 4-2 1,6-4-14-16,13-2 9 0,11-12-24 16,10-6 15-16,14-9-20 15,8-7 13-15,13-6-23 16,11 0-87-16,10-8-120 15,89-12-234 1</inkml:trace>
  <inkml:trace contextRef="#ctx0" brushRef="#br0" timeOffset="83112.2">1192 14225 1897 0,'0'0'364'0,"-2"2"-304"0,-4 4-39 0,0 12 30 0,-1 10 8 0,-1 8 22 0,3 4-50 0,5 2-30 0,5-3 23 0,6-13-23 0,3-6 10 16,1-7-11-16,1-2 0 15,5-5 20-15,2-12-20 16,2-5 0-16,1-2 17 16,-6-10-7-16,2-4 26 0,-3-10-22 15,-9 1-13-15,-5 0 55 16,-7 10-56-16,-9 4-3 16,-5 6-4-16,-7 14-2 15,-1 6-15-15,-9 14-66 16,-3 10-44-16,2 8-11 15,15-2-139-15,7-3-167 16,45 2-725-16</inkml:trace>
  <inkml:trace contextRef="#ctx0" brushRef="#br0" timeOffset="84592.61">1510 14243 1284 0,'-2'-2'711'0,"2"0"-491"0,-2-2-154 15,2 4 47-15,0 0-19 16,0 0-19-16,0 0-24 16,0 6-51-16,2 6 1 15,0 14 12-15,5 10-5 16,6 0 34-16,3 4-42 15,4-9 0-15,-1-9 4 16,4-7-4-16,-1-2 1 16,1-9-1-16,-1-8 0 15,2-2 15-15,1-6-15 0,2-6-12 16,0-4 3 0,-6-5 17-16,0-1-16 0,-10-4-2 15,-2 8 10-15,-5 4 9 16,-1 12-9-16,-6 0-6 15,3 8-6-15,0 0-14 16,3 8 10-16,-1 0-1 16,2 12 17-16,5 4 3 15,-2 0-3-15,0 2-6 16,-3-8 6-16,0-5 0 16,-2-6 20-16,1-3-20 15,-1-1 0-15,-2-2 18 16,0-2-17-16,0-2 13 15,0-2-14-15,2-14-41 0,1-8 1 16,6 0-25-16,-1 1-8 16,1 8 58-16,1 8 0 15,-4 6-20-15,3 12 19 16,-1 2 11-16,4 8-2 16,1 2 7-1,5-4 0-15,-5-2 33 0,3-6-23 16,1-2 19-16,2-10-7 15,5-2-21-15,5-12 34 16,0-10-35-16,3-6 0 16,-3-2 16-16,-6-8-10 15,0 2-6-15,-7-4 11 16,-5 0-2-16,-5 1 19 0,-6 4-28 16,-8 10 1-16,1 3 72 15,-5 8-23-15,2 10-44 16,-3 2 19-1,5 6-24-15,4 6 26 0,-3 6-27 16,3 6 0-16,-2 17-1 16,0 3 1-16,6 5 0 15,6 2-1-15,2-9 2 16,3-4-4-16,3-2 3 16,3-8 0-16,-3-4 9 15,3-8-9-15,-3-2 0 16,-3-4 0-16,0-4 12 15,1-8 9-15,-2 0-21 16,-1-10 7-16,1-4-17 16,-4-2 10-16,-1 2-26 0,-3 3 26 15,2 12-18-15,-2 3 12 16,0 6-33-16,6 6 14 16,3 2 10-16,5 10 15 15,-3 2 0-15,-1 4-6 16,5 2 16-16,-2-4-3 15,1-6-7-15,2-2 0 16,-3-8 3-16,3-4-2 16,2-4 9-16,4-6-1 15,1-6 0-15,8-8 16 16,-1-2-25-16,-1 0 0 16,-4 0-2-16,-3 2 2 15,-8 8 0-15,-8 2-1 0,-3 4 2 16,-5 3 20-16,0 4-21 15,-5-6 0-15,3 6 12 16,0 1-12-16,0 0 0 16,0 0-1-16,2 0 2 15,-3 0-21-15,3 1 19 16,0 7-23-16,3 1 18 16,-1 5 6-16,2-2-7 15,3-2 6-15,4-5 2 16,-2 0 4-16,-1-7-5 15,6-2 0-15,7-6 12 16,-6-1-11-16,5 0 5 16,-7 3-6-16,-4 2 6 0,-2 12-22 15,4 10 11-15,0 16 5 16,5 20 12 0,4 16 20-16,-2 8-26 0,6 9 0 15,1-3 13 1,0-12 5-16,-2-12-24 0,-9-18 0 15,-9-12-6-15,-5-12 14 16,-7-6-2-16,-5-10 42 16,-5-8-2-16,-5-4 20 15,-7-12-54-15,0-16-10 16,4-10 13-16,3-12-15 16,8-10-54-16,8 1-56 15,6-5-151-15,2 6-211 0,-29-73-834 16</inkml:trace>
  <inkml:trace contextRef="#ctx0" brushRef="#br0" timeOffset="84979.51">2252 13864 1935 0,'27'-14'315'0,"6"-4"-234"0,36-12-63 0,9-4-9 0,5-4-18 0,-1 8-33 16,99-37-291-16</inkml:trace>
  <inkml:trace contextRef="#ctx0" brushRef="#br0" timeOffset="85548.25">1336 15169 2116 0,'0'0'342'0,"0"3"-257"0,2-3-85 16,1 1 0-16,2 8 38 16,5 4 22-16,6 10 15 15,8 4 0-15,1 8-38 16,0 5 2-16,-5 4-2 15,-1 6-36-15,-7-6 76 16,-1-8-68-16,-2-8-8 16,2-7 20-16,0-12-21 0,16-18 31 15,17-22 5-15,26-35-13 16,84-78 37 0,52-57-60-16,26-30 7 0,-80 79-16 15,-8 26-43-15,-88 76-295 16,56-56-1959-16</inkml:trace>
  <inkml:trace contextRef="#ctx0" brushRef="#br0" timeOffset="96326.8">5982 4159 1379 0,'-3'0'217'0,"3"0"-163"0,-2 0-33 0,0 0 5 0,2 0 61 0,0 0-45 0,0 0-3 0,2 0 15 0,-2 0-18 0,0 0-6 0,0 0 0 0,-2 0-21 15,2 2 121-15,0-2-56 16,0 2-34-16,-2-2 53 16,4 0 9-16,-2-2-12 15,7-2-7-15,7-12-53 16,15-15 13-16,17-13-43 15,25-12 0-15,16-10-6 16,20-4 6-16,78-40 0 16,34-21-1-16,19-45 7 0,-71 53 6 15,0 7-12 1,-4 14-4-16,-23 24 4 16,-20 11 0-16,-75 41 0 15,-7 6-1-15,-7 4 2 0,29-20 14 16,-18 12-15-16,-15 4 0 15,-11 6 56-15,-5 2-4 16,-9 4-10-16,0 0 18 16,-2 0-40-16,-2 2 56 15,2 0-70-15,0 2-6 16,-2-2 30-16,2 4-30 16,-2-2 1-16,2 0-2 0,-2-2-39 15,-3-2 10 1,3-2-82-16,-3-4 1 15,-2-4-29-15,-1-6-13 0,-1-8-19 16,-5-2-13-16,3-3 74 16,0 5 111-16,0 6 9 15,0 8 39-15,5 10 66 16,-4 4-52-16,6 4-16 16,2 0-16-16,4 0-16 15,4 2-22-15,8 2 9 16,17 0-1-16,13-2 37 15,17-2-25-15,5 0-10 16,4 4-2-16,-10 5 9 16,-9 2 10-16,-16 14-18 15,-12 4-1-15,-17 14 49 0,-21 9 8 16,-20 12-18-16,-27 10-39 16,-21 12-7-1,-13 10-80-15,-2 7-296 16,-136 144-959-16</inkml:trace>
  <inkml:trace contextRef="#ctx0" brushRef="#br0" timeOffset="108603.88">926 7139 1410 0,'0'0'224'16,"0"0"-169"-16,0 0-46 0,-2 1 14 0,2-1 101 0,-2 0-85 0,4 5-28 0,-2-4 43 15,2 3-5-15,3-1 28 16,-5 1-34-16,0-1-22 16,4 5 56-16,3 1-37 15,2 0-7 1,8 9 24-16,10 3-18 0,6 3 9 15,10 0-48-15,6 0 11 16,5 0 35 0,6-6-46-16,2-6 0 0,7-2 9 15,5-10 13-15,-3-10 4 16,8-4-26-16,-2-8 0 16,1-6 13-16,-2-4-13 15,-5 2 0-15,-1 2-1 0,-10 3 7 16,-3 3-9-16,-10 3 3 15,-7 1 0-15,-5 4 18 16,-6-3-18-16,-2 3 0 16,-6 0 4-16,3-4-3 15,-4-4 9 1,0-4-10-16,-2 0 0 0,4 0 13 16,-6 0-13-16,7 2 0 15,-8 2-4-15,-1 4 14 16,-1 1-8-16,-7 8-2 15,-4 0 0-15,-4-5 31 16,-4-4-31-16,-13-1 0 16,0-7 8-16,-10-5-8 0,-4 1 15 15,1-4-15 1,1 0 0-16,-2-2-3 0,-1-2 3 16,-4-2-10-16,-11-2 9 15,-11 6-24-15,-14 0 4 16,-10 8-18-16,-5 1 30 15,-5 7 0-15,1 9 9 16,2 2-35-16,1 13 26 16,-1 4 9-16,-7 10 5 15,-9 11-5-15,2 7 0 16,4 9-11-16,13 10 11 16,14 3-13-16,12 8 12 15,20 10-22-15,13 11 4 0,20 7-89 16,24-2-126-1,18-4-29-15,157 51-1032 0</inkml:trace>
  <inkml:trace contextRef="#ctx0" brushRef="#br0" timeOffset="110889.21">2499 7178 947 0,'0'0'156'16,"0"0"-107"-16,0 0 34 0,0 0 17 0,0-1-67 0,-2-1 29 0,2 2 14 0,0 0-28 0,0 0 2 0,0 0-14 0,-4-3 3 0,4 3 31 0,0 0-16 0,0 3 42 16,-2-3-64-16,2 0-19 0,2-3 28 0,-4 3-20 0,4 0-2 15,-2 0-8-15,0 3-4 0,0-3 25 16,4 0-32-16,-4 0-18 15,4 2 18 1,3 2 6-16,5 1 5 16,7 4-11-16,1-4 9 0,5-2 25 15,0-2-23-15,4-5-4 16,2 1 26-16,2-5-22 16,3 1 5-16,2 0-16 15,-1-4 6-15,4 1 23 16,1 1-29-16,0-4 0 15,-3 3 6-15,-4 1 0 16,-4-2 7-16,3 1-13 16,3 2 6-16,3-2 0 0,1-2-6 15,-1 2 0-15,-3-6 1 16,-3 0 0-16,-5 4 8 16,-5-2-9-16,-1 4 0 15,-6 0-3 1,-3 2 3-16,-3 2 0 0,1 2 3 15,-4-4-3-15,3 4 6 16,-2-2-6-16,2 0 0 16,0-4 7-16,1 2-7 15,-1-6-3-15,4 0 3 16,-3 0 1-16,-2 2 20 16,4-5-21-16,-5 6 1 15,0-1 11-15,-1-1-12 16,0 6-3-16,-2-1 1 15,-2 0 4-15,3-1 11 16,-5-1-13-16,0-3 0 0,0-4 15 16,-2 2-15-16,0-8 0 15,0 1 0-15,0-2 1 16,-2 0 15-16,2 0-16 16,-4 2 0-16,2 2 23 15,-5 0-23-15,-1 4-8 16,-4-2 7-16,-1 0 2 15,-5 1 3-15,-2 2-4 16,-4-3 0-16,-3-3 4 16,-2 2-4-16,0-2 0 15,4 2 0-15,1-2 0 16,6 3 19-16,-2 0-19 0,2 4 0 16,-2 2 6-16,0 0-6 15,-4 0-3-15,1 0-4 16,-1-2 14-16,1 4-1 15,-1 0-6-15,2 2-13 16,-5 6-20-16,-2 0 25 16,2 0-11-16,-2 2 13 15,-4-4 9-15,-3 4-9 16,1-2-2-16,-8 2-31 16,-4 2 30-16,-2 6-42 15,1 0 2-15,-4 4 14 16,0 0 1-16,4 2-10 0,-4 0 19 15,4 0 25-15,-1 2 9 16,1-2-9 0,11-2 0-16,8 0 11 0,7 5-3 15,-1 5 6-15,3 7-14 16,-5 10 0-16,6 2 6 16,1 2-6-16,9-3-12 15,5-2 11-15,6 2 2 16,7 0 7-16,5-2-8 15,3 3-26-15,7-1 20 16,5-4-97-16,7 0-103 16,58 44-161-16</inkml:trace>
  <inkml:trace contextRef="#ctx0" brushRef="#br0" timeOffset="112210.79">4240 6938 1255 0,'-4'0'213'0,"0"0"-110"0,0-2-56 0,0 2-4 0,4 0 106 16,-2 0-91-16,2 0-11 0,2 0 19 0,-2-2-33 0,2 2 1 0,-2 0 17 0,0 0-33 0,0 0 36 0,6 4-54 0,2 0 0 16,5 2 32-16,14 2 32 15,4-4 35-15,13-4-31 16,14-2-52-16,0-6 52 16,9 2-68-16,3 2 3 15,-2 2-4-15,6 2 2 16,6 0-1-16,5-2 0 15,9 0 9-15,6-8-14 0,4 0 5 16,1-4-6-16,-3 4-4 16,-4-2 10-1,-4 6-6-15,-5 2 6 16,-4 1 0-16,-2 2-4 0,-8 1 4 16,-2-2-5-16,-11 0 4 15,-1-4 1-15,-3-2-1 16,-2 0 0-16,6-6 2 15,-4-3 6-15,-2 2-7 16,0-7-1-16,-10-1 0 16,-4-3 1-16,-8 0 0 15,-8-6-6-15,-5-4 9 16,-17-8-19-16,-8-6-13 16,-17-11 5-16,-10-2 23 0,-15-4-11 15,-10 3 3-15,-11 8 1 16,-13 8 16-1,-18 12 8-15,-79 6-13 0,-70 28-3 16,-71 24-1-16,81 2-41 16,19 2-128-16,9-2 20 15,35 2-24-15,47 14 98 16,82-20-23-16,12 2-26 16,10 2-146-16,-50 91-795 15</inkml:trace>
  <inkml:trace contextRef="#ctx0" brushRef="#br0" timeOffset="114299.36">7845 2631 766 0,'2'-7'239'0,"0"0"-26"0,2-4-86 0,3 1-13 0,-5 1-24 0,2 3 12 0,0 2-48 0,-4 1-15 0,4 2 29 0,-4-3-11 0,2-1-17 0,0 1 34 16,-2 0 4-16,0 3 90 0,-2 1-23 0,0 0-53 15,-2-3 47-15,0-1-26 16,0-3-44-16,0-2 3 16,-1 1-42-16,1-2 57 15,0 2-77-15,2-2-10 16,-1 6 39-16,3 2-22 15,-3 0-4-15,1 4-13 16,2-2 12-16,0 2-43 16,0 2 31-16,2 10-35 15,4 14 34-15,2 15 1 0,3 11 0 16,7 12 0-16,-3 4 0 16,1 2 9-1,-3 2-9-15,1-2 0 16,-3-4-7-16,0-5 7 0,-4-15 0 15,-2-10 0-15,-1-10 6 16,0-10-8-16,-2-8 2 16,-2-6-4-16,0-1 4 15,3-3 7-15,-3 0 5 16,0-3-12-16,0 3 2 16,0 0 32-16,0-2-34 15,0 0 0-15,0 2 20 0,0 0-19 16,0 0 17-16,0-4-18 15,0 4 1-15,0 0 18 16,0 0-19-16,-3 0-4 16,3 0-8-16,0 4 10 15,0-4-5-15,0 0-116 16,0-4-213-16,0 4-202 16,-2-14-990-16</inkml:trace>
  <inkml:trace contextRef="#ctx0" brushRef="#br0" timeOffset="116310.93">9077 1211 357 0,'-2'4'132'0,"4"16"-132"0</inkml:trace>
  <inkml:trace contextRef="#ctx0" brushRef="#br0" timeOffset="117173.29">9077 1341 756 0,'0'0'222'0,"0"-2"-179"15,-2 2-29-15,4 0 7 16,0-2-8-16,0 0-13 15,3-4 9-15,-1 2-10 16,2 0 7-16,4 0-3 16,-1 2-2-16,-3-2 7 15,-2 4 26-15,1-4-16 16,-2 4 32-16,-3-2 26 16,0 2-34-16,0 0 12 15,-3-2 3-15,3 4-18 16,-3-4 39-16,1 2-30 15,0-2-39-15,-2-2 26 16,2 2-35-16,0 2 11 0,-1-2 62 16,1 2 4-16,2 0-5 15,0 0-56 1,0 0-14-16,-2-2 43 0,2 2-45 16,0 0 0-16,0 2-7 15,0-2 16-15,0 0-5 16,0 0-4-16,0 0 0 15,0 2 0-15,0-4 0 16,0 0 0-16,0 4-1 16,0-2-15-16,0 0 15 15,0 0-83-15,0 0-63 16,0 0 28-16,11-10 7 0,-7 8 88 16,0-4 24-16,-1 2 10 15,0 0 35 1,-3 0 44-16,0-2-41 0,0 6 87 15,-3 2-42-15,0-2-38 16,-3 6-11-16,-5 0-28 16,-5 6 28-16,-1 10-44 15,-6 8-17-15,5 4 11 16,-1 14-137-16,-50 87-569 16</inkml:trace>
  <inkml:trace contextRef="#ctx0" brushRef="#br0" timeOffset="127558.45">1490 6575 681 0,'-2'0'223'16,"2"0"-148"-16,0 0-13 0,0 0-38 0,0 0 28 0,0 0 7 0,0 0-10 0,0 2 38 0,0-4-63 15,0 4 15-15,0-4 41 16,0 2-19-16,0 0 37 0,0 0-17 16,0 0-45-1,0 0 61-15,0 0-34 0,0 0-39 16,0 0 63-16,0 0-49 16,0 0-8-16,0 0 21 15,0 0-3-15,0 0 30 16,2-16-54-16,3 8-17 15,-1-4 71-15,3 2-39 16,-5 6-39-16,0-2 0 16,0 6 11-16,-4 0-10 15,4 0-1-15,-2 0 0 16,-2 2-7-16,2-2 7 0,0 0-8 16,0 0 1-1,-2 4 14-15,2-8-11 0,0 8 4 16,2-8 0-16,-2 4 7 15,0 0-7-15,0 0-6 16,0 0 5-16,0 0-10 16,0 0-3-16,0 0-53 15,0 0-50-15,0 0 27 16,0 0-45-16,0 0-69 16,2 14-149-16</inkml:trace>
  <inkml:trace contextRef="#ctx0" brushRef="#br0" timeOffset="127790.95">1508 6579 1608 0,'0'-2'233'0,"0"2"-212"0,2-2-21 0,2 0 7 0,1-2-19 0,6 0 5 0,2 2-179 0,21-12-135 0</inkml:trace>
  <inkml:trace contextRef="#ctx0" brushRef="#br0" timeOffset="127959">1635 6495 1314 0,'0'-4'588'0,"-2"2"-507"16,-1-2-81-16,3 4 5 16,0 0-11-16,0 0-111 15,0 2-209-15,7 8-467 16</inkml:trace>
  <inkml:trace contextRef="#ctx0" brushRef="#br0" timeOffset="128125.02">1751 6392 2140 0,'-9'4'60'0,"-5"7"-60"15,-3-1-190-15,3 8 53 16,3-3-127-16,2 12-338 16</inkml:trace>
  <inkml:trace contextRef="#ctx0" brushRef="#br0" timeOffset="130210.02">9032 1423 1137 0,'-2'-2'257'0,"2"1"-172"0,-3-3-67 0,1 0 53 16,0 1-19-16,0-1 74 0,0-2-57 0,0 5-37 0,-3-3 71 0,5 1-82 0,-2 1-6 0,-1 0 51 0,3 0-24 0,0 0 17 16,-2 2 11-1,2-2-4-15,-2-2 53 0,2 4-61 16,0 4-13-16,-2-2-45 15,-3 14 18 1,-3 23-18-16,-1 21 12 16,-5 26 2-16,10 12 25 15,2 3-39-15,4-1 0 0,2-10 1 16,0-4-1-16,6 0 18 16,-3-3-18-16,-5 1 0 15,2-2 5-15,-4-6-5 16,0-12-8-16,0-11 8 15,0-13 1-15,2-12 8 16,0-8-9-16,0-2 0 16,1-6 1-16,-1 2-1 0,-2 0-3 15,0 2 2 1,2-2 2-16,0-6-2 16,-2 0-7-16,0 0-118 0,3-4-88 15,-1-4-83-15,11-48-356 16</inkml:trace>
  <inkml:trace contextRef="#ctx0" brushRef="#br0" timeOffset="131294.23">9044 1327 1218 0,'-3'-2'306'0,"0"0"-213"0,-1 0-11 0,2 0 40 0,2 0-82 0,-2 0 55 0,2 0-55 0,0 0-1 0,-3 4 56 0,3-2-43 0,0 0 43 15,0 2-25-15,0-2-70 16,3 0 15-16,3 2-15 0,8 0 0 15,13 0 48-15,13 0-33 16,13 0-6 0,10-2-8-16,1-2 14 0,12-2 14 15,6-2-29-15,12-4 0 16,13 0 10-16,64-8-10 16,21 0-13-16,2 8 11 15,-67 2 4-15,-69 0-5 16,2 4 3-16,125-14 0 15,-128 10 4-15,1 2-4 16,48-10-2-16,-13 4-4 16,-20-2 12-16,-12 6 0 15,-16-2-6-15,-14 8 0 16,-12 0 2-16,-7 2-1 0,-10 0-1 16,-2 0 47-16,-2 0-29 15,0 0 64-15,2 0-47 16,0-3-29-16,0 3 43 15,0 0-28-15,0 0-7 16,0 0-10 0,0 0 14-16,0 3 3 0,0-6-21 15,0 3-18-15,0 0 6 16,2 9 2-16,0 5-13 16,0 16 22-16,1 18 2 15,-3 18 57-15,-5 16-58 16,3 7 6-16,2 5 6 15,0 0-7-15,4-4-4 16,3-3-2-16,2-7 10 16,0-10-3-16,0-6-6 0,-1-2 0 15,1-7-1-15,3-1 1 16,-6-4 0-16,3-6-1 16,-3-6 12-16,0-4-5 15,-2-10-6-15,-2-10 0 16,-2-2 3-16,0-6-3 15,0-2 15-15,-2-2 15 16,2-2-28-16,-2 0 73 16,2 0-75-16,-2-2 1 15,2 2 9-15,0 0-10 16,-2 2-69-16,-12 2-184 0,-78 26-439 16</inkml:trace>
  <inkml:trace contextRef="#ctx0" brushRef="#br0" timeOffset="132629">8780 2887 973 0,'0'0'310'0,"0"0"-209"0,0 0-22 0,2-4 44 0,1-2-51 0,-1 2 69 0,0 0-58 0,0 0-22 0,1 2-10 15,-1 0-13-15,0 0 14 16,-2 0-29-16,3 2-17 15,1-4 87-15,-2 4-48 16,5 0-6-16,4 0 0 0,4 0 6 16,12 0 36-1,9-2-65-15,11-2-7 0,10-4 53 16,11-4-62-16,5 2 1 16,0-2 17-16,5 2-18 15,5 4 12-15,1-2-12 16,8 2 0-16,3 2 6 15,6 0-6-15,1-6-6 16,8 4 0-16,1 2 12 16,-8 0-9-16,-3 0 3 15,-6 0 0-15,-7 2 5 16,-12 0-5-16,-6-2 0 16,-13-2-6-16,-7-4 12 15,-11 2 0-15,-5-2-6 16,-2-1 0-16,0 2 1 0,-4-3-1 15,0 4-9-15,-7 0 8 16,-2 2 2-16,-10 4 10 16,-5 0-11-16,0 4 0 15,-1-2 1-15,0-2-1 16,0 2 0-16,3 0-7 16,5 0 17-16,0-3-4 15,1 3-6-15,-1-1 0 16,4-3 3-16,-3 1-3 15,0 2 0-15,3-5 8 16,-5 3-7-16,-1 2 31 16,2-3-29-16,-4 0 4 15,5 0 59-15,-1-1-65 0,0 0 16 16,1 1-5 0,1-1-3-16,-1 1 16 0,-5 3-25 15,1 1 0-15,-2-3 26 16,-1 3-26-16,5-1 0 15,-5 1-8-15,5 0 23 16,5 0 12-16,3 0-27 16,1 1 0-16,5-1 17 15,-2-1-17-15,0-3 0 16,-5 1 0-16,-5 3 21 16,-5-2 1-16,-2 2-22 15,-1 0 0-15,-3 0 28 16,0 0-17-16,0 2-10 0,0-4 14 15,0 4 0-15,0-4 23 16,0 2-38 0,0 0 0-16,-3 0 18 0,3 0-17 15,0 0 7-15,0 0 5 16,0 0-1 0,0 0 45-16,0 0-54 0,0 0 11 15,0 0 32-15,0-8-29 16,0 0-17-16,-4-6 0 15,2-6 15-15,-2-4-54 16,-7-4-24-16,-5-2-283 16,-64-52-402-16</inkml:trace>
  <inkml:trace contextRef="#ctx0" brushRef="#br0" timeOffset="133561.91">9464 1431 747 0,'-2'-5'532'0,"0"-1"-415"0,-3-6-30 0,-1-1 27 0,-3 1-37 0,-2 0 52 0,2 2-29 0,0-2-46 0,0 4 6 0,4 0-21 0,-1-2-6 0,6 6 6 0,-2 0-21 15,2 2 68-15,-2 0-17 16,2 2-2-16,-3-4 4 16,3 4-17-16,0 4 1 15,0-4 1-15,-2-4-22 16,2 2 70-16,0 4-95 0,0 4-9 15,-2 16 0 1,-3 28 12-16,3 27 39 0,-7 85-9 16,9 33-42-16,4-11 64 15,3-74-64-15,0 3 0 16,8 1 13-16,-6-62-12 16,1-4 8-16,-4-2-9 15,7 41 0-15,-1-15 9 16,-6-16-9-16,-1-14-6 15,-3-14 6-15,0-10 1 16,0-8 11-16,0-6-12 16,-2 0 0-16,2 2 0 15,-2-4 0-15,3 2-1 16,-3-4 0-16,0 0 2 16,0 0 15-16,0 0-16 15,0 0 0-15,0 0 12 0,0 0-12 16,0 0 0-16,0 0 27 15,0 0-18-15,0 0-3 16,0 0-6-16,0 0 0 16,0 0-14-16,0 0 14 15,0 0-7-15,3 8-2 16,-3-8 9-16,0 2-45 16,0-4-189-16,-6-20-335 15</inkml:trace>
  <inkml:trace contextRef="#ctx0" brushRef="#br0" timeOffset="134512.94">9973 1510 1193 0,'-3'0'179'0,"1"-4"-20"0,-2 0-81 0,1-4-8 0,1-2 8 0,2-3-24 0,-3 0 20 0,6-4-41 0,-3-1-24 0,2 7 55 0,-2-6-25 0,0 9 18 16,-2-2 29-16,-1 6-23 15,1 0 55 1,0 0-56-16,2 0-61 0,-2 1 51 16,2-6 4-16,-2 5-10 15,2 0 2-15,0 0-18 16,0 2 69-16,0 0-54 15,2-2-12-15,-4 0 45 16,2 2-51-16,0 2-4 16,0-2 8-16,0 2-29 15,-5 0 40-15,5 2-42 16,-2 2-41-16,0 14 35 0,-2 18-3 16,-1 21 9-1,-2 15-7-15,5 4 19 16,0 8 6-16,2-2-18 15,2 3 0-15,2-1 12 0,-2 2-12 16,6 4 0-16,-4 1-1 16,5 1 21-16,-5 0-5 15,0-2-15-15,1-11 0 16,-2-10 4-16,1-12-4 16,1-17 0-16,1-8-6 15,-2-12 14-15,-2-6 2 16,3-6-10-16,-5-6 0 15,2-2-6-15,1 0 6 16,1 4 0-16,-1-4-1 16,1 2 14-16,-2 0 1 0,0 0-14 15,-2-2 0 1,0 2 7-16,0-2-7 0,0 0 1 16,0-2-7-16,0 2 25 15,2-2-17-15,-2 0-2 16,5-4-12-16,1 0-5 15,4 0 14-15,-2-6-46 16,-1 0-35-16,-1-6-179 16,0-10-236-16,9-86-631 15</inkml:trace>
  <inkml:trace contextRef="#ctx0" brushRef="#br0" timeOffset="135449.29">10511 1453 1085 0,'0'-4'207'0,"2"0"-138"0,-2-3-17 0,3-5-8 0,0 2 28 0,-3-5 1 0,0 3 44 0,-3-1-76 0,3 2-8 0,-3 4 4 16,3-4 40-16,0 5 5 15,-2 0-28-15,4-4-9 16,-2 4 54-16,3-6-78 16,0 4-12-16,1-2 6 15,0 0-6-15,1 4-9 16,-3 0 0-16,-2 6 2 16,0-2 10-16,0 4-12 15,-2 0 0-15,-1 10 17 0,-3 12 56 16,-6 16 10-1,-1 10-34-15,5 3-49 16,0 9 63-16,6 2-51 0,4 8 6 16,0 6 45-1,4 8-16-15,-2 0-4 0,2 3-5 16,-1-5-37-16,-1-4 65 16,3-8-66-16,2-11 0 15,0-7 32-15,2-14-21 16,-2-6 14-16,0-8-25 15,-1-2 9-15,4-4 24 16,-5-6-33-16,-1 0 0 16,-2-2 12-16,-1-2-11 0,1-3 31 15,-4-3-32 1,0-3 0-16,0-1 11 0,0 0-11 16,0 0 0-16,0 2 7 15,0-4 5-15,0 4 2 16,-2 2-14-16,2 0 0 15,0 3 31 1,2 0-31-16,0 5 0 0,-2-2 3 16,0-2-3-16,0-1 9 15,0-5-9-15,0-1 0 16,0-1 24-16,3 0-24 16,-3 0 0-16,0 0 14 15,2 0-6-15,-4 0-4 16,2 0-4-16,0 0 0 15,-3 0-16-15,3 0 16 0,0 3-18 16,0 2 17-16,-2 2 2 16,0-1 15-16,0-2-16 15,-1-3 0-15,3-1 4 16,-2 3-4-16,2-3-16 16,-4 2-25-1,-7 2-172-15,-7 0-366 0,-49-17-711 16</inkml:trace>
  <inkml:trace contextRef="#ctx0" brushRef="#br0" timeOffset="142833.69">4725 824 1071 0,'-2'-2'782'0,"-1"2"-671"0,-1-4-24 0,2 0 147 0,0 0-52 0,-2-2-29 0,1 2-57 16,-1 2-45-16,2 0 60 15,2 0-72-15,0 4-8 0,2-2-19 16,0-2 3-16,3 2-30 16,3-2-3-16,10-4 18 15,16-4-3-15,12-2 3 16,8-6 0-16,-5 0-1 15,-9 0 2-15,-11 6-10 16,-9 2 8-16,-11 3-64 16,-7 6 52-16,-6-2-23 15,-8-1-41-15,-5 2 29 16,-10 1-1-16,-13 7 34 16,-9 9 9-16,-7 4 6 15,5 5 16-15,4 0-16 16,7 0-6-16,9-4 5 0,11-2 2 15,5-4-1-15,7-2 0 16,10 0-20-16,6-2 7 16,7 4 13-16,7-6-15 15,10 2 14-15,1 2 1 16,2-2 6-16,-3 4-6 16,-3 2 0-16,-5 2 4 15,-9 2-4-15,-3 5-9 16,-3-3 3-16,-7 1 12 15,-4-2 11-15,-9-3-17 16,-1-2 0-16,-5 0 39 16,-3-2-27-16,-5-2 8 0,1-2 5 15,-1-4-16 1,3-4 24-16,1 2-33 0,6-4-18 16,4 0 5-16,6 0-55 15,3-2-112-15,9-2-162 16,33-14-440-16</inkml:trace>
  <inkml:trace contextRef="#ctx0" brushRef="#br0" timeOffset="143923.79">4970 1028 1510 0,'0'-2'303'0,"2"2"-187"0,-2 0-97 0,3-2 29 0,-1 2 78 0,5-4-67 0,6-1-20 0,5-8 30 0,7-1-50 16,-2-4 68-16,4 0-60 15,-6 2-25-15,-3-2 55 16,-7 2-32-16,-7 4 7 16,-2 0 8-16,-4 0-26 0,-4 8 47 15,-3-6-61-15,-5 6-9 16,-1 4 9-16,-3 2 1 16,-5 8 0-16,2 0-2 15,-6 10 7-15,0 8-16 16,6 2 10-16,11 6-15 15,3-4 15-15,14-6-12 16,3-2-3-16,7-6 3 16,2-6 0-16,4-7 12 15,3-7 0-15,1-9-2 16,2-4 2-16,0-6 6 16,-5-5-6-16,1 2 0 15,-9-6 9-15,-5 4 17 16,-7 6-26-16,-2 2 0 15,-2 6 12-15,0 4-12 0,-2 4-11 16,4 6-9-16,0 2-31 16,6 4 33-16,2 8 15 15,7 6 0-15,-5 2 3 16,-1 4 0-16,1-1-4 16,-3-4-2-16,-5-6 12 15,-2-9-3-15,-4-2-3 16,2-2 0-16,-2-8 30 15,0 0 13-15,-3-6-26 16,-1-11 1-16,1-5-18 16,2-2 42-16,9 0-42 15,2-2-24-15,5 6 23 16,3 2-6-16,4 8-14 0,-4 6 20 16,-1 12-20-16,3 4 2 15,-5 8 19-15,8-2-9 16,-5 6 7-16,1 0 2 15,3-10-18-15,3 0 6 16,5-10 12-16,6-12-21 16,4-2 21-16,-3-8 0 15,-3-4 3-15,-3-2-1 16,-5 0-1-16,-11 4 0 16,-6 2 14-16,-7 4 11 15,-9 2-26-15,-4 5-51 16,-9 7 27-16,-1 7 13 0,0 5 4 15,6 2 1-15,3 4 6 16,10 0-17-16,6 6 17 16,8 4-21-16,9 0 21 15,4 0 0-15,10-2-3 16,-2-2 2-16,0 0 2 16,-10-6 7-16,-6 0-8 15,-8-6 0-15,-5 0 0 16,-7 4 13-16,-8 3 35 15,-7 4-17-15,-7-1-30 16,-9 0 73-16,3-5-73 16,2-8-1-16,4-2 0 15,12-7-74-15,13-10-115 0,10-11-98 16,17-5-187-16,82-64-503 16</inkml:trace>
  <inkml:trace contextRef="#ctx0" brushRef="#br0" timeOffset="144611.14">5938 794 1683 0,'-5'4'272'0,"-2"4"-202"0,-4 8 11 0,2 0 9 0,5 4-66 0,6-4 29 0,7 0-32 0,11-4 27 15,2-2 31-15,2-8-26 16,3-6 17-16,0-8-29 15,0-2-31-15,-4-4 77 16,-6 0-76-16,-6-4-1 0,-6 8 38 16,-10-6-25-16,-6 2-8 15,-10 2-15-15,2 2 0 16,-6 4-3-16,5 7 3 16,5 2-2-16,6 1-7 15,9-2 2-15,5 0-26 16,5 2-23-16,13-5 56 15,10 0-3-15,5-5 3 16,4 3-6-16,-8 6-1 16,-6 5 10-16,-7 2-11 15,-5 10-4-15,-6 4 12 16,-5 0-3-16,-5-2 3 0,-5-2 0 16,-1-8 13-16,0-2-12 15,-2-4 31-15,6-4-32 16,2-8 9-16,2-2-12 15,6-10 3-15,4-4-12 16,9-6-2-16,3 3 28 16,0 1-14-16,-3 6 0 15,-8 10 0-15,-6 2 17 16,-7 6-17-16,-3 7 0 16,-1-6 0-16,-7 6-17 15,-2-2 17-15,-5 9-19 16,-3 4 19-16,8 6-11 15,7 4 11-15,8-2-13 0,11 3 5 16,10-3 8-16,8-2 18 16,6-4-18-16,5 2 1 15,-1 0 2-15,-3 0-3 16,-9-2 0-16,-11 0-8 16,-9 0 16-16,-14-4-16 15,-13 6 8-15,-15 4-51 16,-17 0-39-16,-12 4-135 15,0-5 20-15,1-7-83 16,-95 18-337-16</inkml:trace>
  <inkml:trace contextRef="#ctx0" brushRef="#br0" timeOffset="144894.75">5071 1628 1405 0,'9'0'347'0,"-1"0"-268"0,13-4-4 0,10-4 54 0,9-2-9 0,11-4-15 0,11 2 26 0,7-6-80 0,2 4-41 0,1-4-10 0,-9 2-19 16,-10 10-152-16,-17 8-122 16,-30 52-314-16</inkml:trace>
  <inkml:trace contextRef="#ctx0" brushRef="#br0" timeOffset="145039.91">5084 1899 2096 0,'22'-8'261'0,"12"-6"-177"16,32-8-72-16,13-6-4 16,17-1 50-16,-1 1-58 15,3 0-1-15,4 2-145 16,114-40-724-16</inkml:trace>
  <inkml:trace contextRef="#ctx0" brushRef="#br0" timeOffset="154711.93">11628 1776 1962 0,'0'-2'277'0,"0"1"-254"0,0-2-14 0,0 3-9 0,2 0 1 0,-2 0 12 0,0 3 40 0,0-6-41 16,3 3 55-16,1 0-50 15,7-1-16-15,3 1 47 16,9-5-35-16,8-1 7 15,10 0-20-15,12-4 16 16,7-4 15-16,8 2-31 16,-4-2 0-16,3 0 4 15,-9 2-4-15,-9 0 11 16,-9 2-11-16,-8 4 1 0,-17 2 3 16,-1 0-4-16,-10 4 0 15,-4 0 9-15,0 0-7 16,-2 0 13-16,0-2-15 15,-6 0 13-15,2-6-31 16,-1 0 11-16,1-4-2 16,-4 2 3-1,6 0 7-15,-3 4-1 16,3 2 0-16,2 0 0 0,-3 2 23 16,3-2-22-16,0 4-1 15,2-2 26-15,2 2-26 16,-2 0 0-16,2 0-6 15,1-2 6-15,-3 4-3 16,0-4 3-16,0 6-21 0,2 2 21 16,2 4 9-16,5 10 4 15,-2 8-10 1,0 10 12-16,-5 0 27 0,0 2-42 16,-4 0-6-16,-2-5-3 15,1-3-34-15,1-9-137 16,11-6-188-16,41-45-1356 15</inkml:trace>
  <inkml:trace contextRef="#ctx0" brushRef="#br0" timeOffset="155910.14">12579 1315 1276 0,'-2'-2'192'0,"2"0"-149"0,0-2 59 0,0 4 53 0,0-2-58 0,0 2-41 0,-3 2 13 16,3-2-9-16,0 0-5 16,0 0-7-16,-2 0 9 15,2 4 51-15,-4-2-61 16,-5 4-10-16,-7 14 25 15,-11 8-43-15,-2 13 31 16,-4-4-50-16,9-1 10 16,10-5-23-1,14-11 13-15,7-4-26 0,9-4 26 16,9-4-10-16,6 0 2 16,4-6 8-16,1 0 0 15,-3 0-15-15,-6 2 15 16,-12 6-10-16,-7 2 10 15,-8 4 0-15,-5 4 25 0,-7-2-5 16,-3 4-20-16,-5 0 66 16,0-6-45-16,-2-5-1 15,6-4 6-15,7-3-25 16,3-6 25-16,8 2-26 16,4-8-106-16,7-6-67 15,16-8-94-15,5-12 116 16,11-4 8-16,5-8-88 15,-7-2 113-15,-9 1 88 16,-7 1 30-16,-12 6 157 16,-6 12 1-16,-9 4-23 15,-5 4 12-15,-4 10-14 16,3 0 49-16,2 6-76 16,-1 2-38-16,3 4 13 15,0 2-81-15,-1 10 9 0,1 8-21 16,0 11 31-16,4 4-11 15,3 3-8-15,6-4 4 16,0 1-4-16,5-7 0 16,-8-4-51-16,-1-6-118 15,-3-2-148-15,-6-8-41 16,-34 4-356-16</inkml:trace>
  <inkml:trace contextRef="#ctx0" brushRef="#br0" timeOffset="156042.2">12678 1498 1643 0,'8'-9'239'0,"7"0"-107"0,14-9-69 0,14-3 28 0,13 3-40 0,3 3-43 0,9 1-8 0,1 3-11 16,2 1-179-16,78-4-309 16</inkml:trace>
  <inkml:trace contextRef="#ctx0" brushRef="#br0" timeOffset="156319.65">13150 1417 1410 0,'-3'4'594'0,"-1"6"-549"16,-8 15-44-16,-1 3 40 15,3 4-40 1,0 0 60-16,4-8-25 0,3-6-12 15,6-4 39-15,-1-8-7 16,2 0-20-16,-2-6 9 16,3-2-3-16,2-2 48 15,6-6-90-15,3-6-5 16,-1-2-68-16,1 0-100 16,-5 0-73-16,-5 2-70 15,-6-4-1076-15</inkml:trace>
  <inkml:trace contextRef="#ctx0" brushRef="#br0" timeOffset="166431.14">8346 655 868 0,'-2'0'682'0,"2"0"-604"0,-2-2-9 0,2 2 9 0,0 0-9 0,2-2 12 0,-2 2-25 0,0-2 7 0,2 1 61 15,0 1-22-15,-2-3 47 16,0 3-73-16,0-1 8 16,0 2-3-16,0-1-51 15,-2 3-16-15,2-2-14 16,0 8 6-16,0 4 12 16,2 11-17-16,2 11 0 15,3 1 29-15,2 0-29 16,0 0 10-16,2-4-11 15,-2-8 10-15,0-6 4 0,-2-6-14 16,-5-6-9 0,0-2 9-16,-2-4 2 15,0 0 8-15,0-2 14 0,0 0-18 16,0-6 87-16,-4-8-79 16,-1-12-13-16,-1-4 7 15,1-8-8-15,5 0 0 16,5-2 0-16,3 6-8 15,8 3-17-15,2 8 25 16,4 4-15-16,5 2 13 16,2 4 2-16,7 3-9 15,-5 4 2-15,2 6 7 16,-4 6-17-16,-8 0 17 0,-2 8-18 16,-7 0 5-16,-6-2 5 15,-1 3-5-15,-5-6 12 16,-3-1 1-16,-1 3-23 15,-6-4 23-15,0 4 0 16,-11 0 18-16,0 0-17 16,-6 0 8-16,-2 0-9 15,4-5 18-15,3 0-48 16,13 2 11-16,5-1-193 16,4 2-92-16,24 21-22 15</inkml:trace>
  <inkml:trace contextRef="#ctx0" brushRef="#br0" timeOffset="166908.07">8901 655 1675 0,'0'3'273'0,"0"-3"-212"0,0 0-44 0,0 0 16 0,2-3 105 0,0 6-45 0,7-3-32 0,4-5-8 0,12 0-22 16,4-8 26-1,-5 4-40-15,3-6-1 16,-11 9 28-16,-5-2-44 0,-9 6 19 15,-2 2 20-15,-9 0 3 16,-2 0-10-16,-13 6-32 16,-12 6 10-16,-7 10 20 15,-3 6-21-15,5 4-7 16,8 3 9-16,11-1-10 16,8-2 9-16,10-4-10 15,6-6 0-15,5-4 1 16,7-4 0-16,1 0-1 15,3-6 21-15,9 0-19 16,4-10-2-16,9-6-49 16,4-2-122-16,3-4-82 15,-1 2-195-15,46-32-459 0</inkml:trace>
  <inkml:trace contextRef="#ctx0" brushRef="#br0" timeOffset="167362.94">9389 590 1223 0,'0'1'567'0,"0"3"-519"16,-2 2-16-16,-3 8 101 15,-2 4-20-15,-2 7 14 16,1-3-61-16,-1-3-21 0,4-1 20 16,0-5-56-16,3 1 7 15,0-9-4-15,0 2-12 16,2-5 35-16,2-2-35 16,-2-2 0-16,2-1 46 15,0-6-23-15,5-5-23 16,5-8-2-16,-2-9 2 15,4 2 9-15,3-6-9 16,-3 3 0-16,-1 6 2 16,3 6-2-16,-5 6-3 15,-2 8-9-15,-3 4 22 16,2 6-20-16,3 4 4 0,5 4 6 16,1 6-3-16,3 6 3 15,0 5 0-15,-2-4-6 16,-5 1 6-16,-3-4-123 15,-6-1-140-15,0 8-225 16</inkml:trace>
  <inkml:trace contextRef="#ctx0" brushRef="#br0" timeOffset="167541.41">9260 673 1648 0,'2'-2'216'0,"6"1"-127"0,5-2 2 0,6 3 8 0,10 0-10 0,4 3-59 0,7-3-30 0,5 1 0 0,61 5-263 0</inkml:trace>
  <inkml:trace contextRef="#ctx0" brushRef="#br0" timeOffset="183252.52">10311 3172 1227 0,'-8'-8'228'0,"0"4"-149"0,-9-6 1 0,5 0-4 0,3 2 28 0,3 2-53 16,2-4 76-16,-4 4-62 15,6 0 44-15,2 2-38 16,2-4-28-16,-2 4 26 15,0 2 9-15,0 0-76 16,6 4-1-16,0 2-1 16,7 6 0-16,14 6 14 15,10 2-3-15,13 6 34 16,6 4-45-16,4 2 10 16,4 4 4-16,-3 3-14 15,-1-4 0-15,-12-1-5 0,-5-6 13 16,-14-5-1-1,-11-9-7-15,-12-6 0 0,-1-4 15 16,-5-2-14-16,0 0-1 16,-2 0 22-16,-1-2-5 15,-3-2 26-15,-3-2-43 16,-2-9 1-16,-9 0 9 16,4-2-10-1,-4-2-3-15,4-3-3 0,3-1 12 16,-5 1-3-16,1 0-3 15,-2 4-15-15,2 8-7 16,-10 10-26-16,-2 14-179 16,-72 67-270-16</inkml:trace>
  <inkml:trace contextRef="#ctx0" brushRef="#br0" timeOffset="209495.75">11753 17588 1682 0,'-2'4'271'0,"2"-4"-169"0,-3 0-46 0,3 0-17 0,0 0 66 15,0 0-18-15,0 2-3 0,-3-2 21 16,3 0-8-16,0 0-35 0,-2 0 13 15,0 0-41 1,-9 4-7-16,-7 4-9 0,-6-2-18 16,-16 6 14-16,-16-6-2 15,-22-2-11-15,-92-4 14 16,-81-18-15-16,-67-18 0 16,106 8 28-16,-27-11-14 15,0-15 4-15,6-4-5 16,34-8-12-16,17-2 26 15,15-16-16-15,17-6-11 16,13 1 27-16,-11-9-21 16,-28-18-12-16,-7-11-9 15,48 21-69-15,88 56 84 16,9-8 56-16,-62-107-29 16,82 111-27-16,-2 0 1 0,-13-56 16 15,13 3-17-15,7 3-10 16,5-2 2-16,10-2 14 15,10 5-6-15,3 1 0 16,8 8 0 0,-3 15 0-16,2 16 0 15,-6 14 1-15,-5 11 14 0,-2 12-15 16,-2 6 0-16,-5 10-1 16,0 4 7-16,-2 2 2 15,0 0-8-15,4-4 0 16,-2 2 6-16,1-6-5 15,-1 2 0-15,0-2 14 0,2 2-14 16,-1 0 22-16,-3 8-23 16,3 0 0-16,-3 2-3 15,-3 0 3-15,3 0 0 16,0 0-1-16,-3 0 8 16,3 0-4-16,-2 0-3 15,2 0-4-15,-2 2-7 16,2-2 10-16,0 2-50 15,0-2-56-15,0 4-149 16,-2 2-283-16,-32-42-604 16</inkml:trace>
  <inkml:trace contextRef="#ctx0" brushRef="#br0" timeOffset="210765.61">8121 14807 1724 0,'-2'0'253'0,"0"0"-197"0,-1 4-20 16,0-4 54-16,3 0 33 0,-2-4-26 0,2 4-8 0,0-5-4 16,-2 4-28-16,2-3-10 15,-2 1-20-15,2 2-27 16,2-2 16-16,0 2-16 15,8-4-12-15,7 0 12 16,6-4 0-16,8-7 1 0,4 5-1 16,1-6-2-16,-1-1-6 15,2-4 8-15,-4 4-13 16,1 2 12-16,-5 4 1 16,-8 6 0-16,-3 4-1 15,-7 2 1-15,-1 4-6 16,-4 2 6-16,-1 4 0 15,3 10 0-15,-3 6 12 16,2 8 2-16,-5 6-14 16,2 3 0-16,3-6 3 15,2 2-3-15,2-7-1 16,-2-6 0-16,-3-4 1 16,1 0-10-16,5-2 9 0,1 0 2 15,1-2 5-15,-6-8-6 16,-4-4 0-16,-1 0 6 15,-6-6 3-15,3-4 17 16,-4 0 34-16,-7-12-15 16,-7-8-3-16,-9-8-30 15,-4 2 9-15,-7-6-3 16,-4 4-17-16,-7 2 10 16,-7-2-11-16,2 10 0 15,0 4-8-15,4 4 8 16,8 5-11-16,3 5 10 15,14 4-5-15,2 0 5 0,9 0-44 16,3 0-62-16,9 0-91 16,4 0-297-16,27-22-540 15</inkml:trace>
  <inkml:trace contextRef="#ctx0" brushRef="#br0" timeOffset="-188935.08">5015 13824 1169 0,'2'0'584'0,"-2"0"-467"0,0 0-100 0,0 2 70 0,0-2-48 0,0 2-9 0,0-2 43 16,0 0 8-16,0-2-21 15,0 2-20-15,5 0-39 16,1 2 45-16,8 6-22 16,3 0 10-16,10 0 44 0,2 0-31 15,7-4-19-15,6-4-22 16,3-4 5-16,4-4 22 15,4-2-33-15,-2-4-2 16,-3 2 1-16,-2-4 1 16,-8 6 0-16,-7-2-14 15,-11 6-86-15,-7 2 4 16,-8 4-69-16,-10 2-81 16,-46 20-832-16</inkml:trace>
  <inkml:trace contextRef="#ctx0" brushRef="#br0" timeOffset="-187775.19">5124 14279 1057 0,'0'0'216'0,"0"-4"-129"0,0 4 15 0,0 0-42 0,-2 0 54 0,2 4-69 0,-5-4 31 0,5 0-20 15,0 0-26-15,0 0 13 16,-2 0-19-16,2 0 5 16,0 0 28-16,0 0-20 15,0 0-1-15,0 0 14 16,0 0-5-16,0 0 4 15,0 0-16-15,-2 0-24 16,2 0 42-16,0 0-34 16,0 0-10-16,0 0 8 15,0 0-15-15,0 0 20 16,2 0-20-16,-4 0 0 16,2 0 44-16,2 0-25 15,-2 0-1-15,0 0 17 16,-2 0-28-16,2 0 22 0,0 0-29 15,13 0 0-15,-6 0 15 16,4 2-15-16,2-2 0 16,10 2 0-16,3-4 1 15,1 0 22-15,9-2-23 16,1-2 0 0,2-4 6-16,1 4-6 0,-5-2-17 15,-3 2-19-15,-3-2-154 16,-7 4-22-16,-5 2-155 15,-5 8-1040-15</inkml:trace>
  <inkml:trace contextRef="#ctx0" brushRef="#br0" timeOffset="-186794.25">5111 14833 779 0,'0'0'759'0,"0"0"-610"0,-2 0-43 0,4 0-32 0,-2 0-2 0,0 0-9 0,0 0-9 0,0 0 30 16,2 0-45-16,0 0-24 16,7 0 34-16,2 4-8 15,7 2-13-15,9-2-28 16,6 1 8-16,2 2-13 16,8-7 5-16,1 0-66 15,-1 0-45-15,-7-7-81 16,35-6-177-16</inkml:trace>
  <inkml:trace contextRef="#ctx0" brushRef="#br0" timeOffset="-175932.82">6436 14275 887 0,'0'0'201'0,"0"0"-151"0,-2 0 7 0,2 0-57 0,-4-4 0 0,2 4 15 0,0 0 4 16,-4 0-2-16,4 0 2 15,2 0-2-15,-2-2 77 16,2 2-41-16,0-2-17 15,-2 2 4-15,2-2-1 16,0 2-7-16,-2 0 28 16,0-4-9-16,2 2 9 15,-3 2-24-15,3-2-15 16,0 2-17-16,0 0-4 16,5 0-126-16,9-4-369 15</inkml:trace>
  <inkml:trace contextRef="#ctx0" brushRef="#br0" timeOffset="-175395.79">6439 14231 1207 0,'-3'-2'281'0,"3"2"-209"0,-2 0-11 15,2 0 40-15,-4-2-31 16,4 2 23-16,-2-2-1 16,0 0-49-16,-1 0 61 15,0 0-38-15,-1 2-5 16,0-2 28-16,-3 2-52 15,1 4-1-15,-6 0-7 16,1 4-28-16,-2 4 43 16,4 0-44-16,-2 6 0 15,7-2 8-15,4 0-7 16,2-2-2-16,8 2-2 16,4-10 3-16,1 1-7 15,10-2 7-15,-2-5 0 0,6 4 4 16,-2 1-4-16,-4 0 0 15,2 9-5-15,-2 3 5 16,-1 6-3-16,-7 4 3 16,4 3 0-16,-11 2 2 15,-4-8-2-15,-4 4 4 16,-4-4-4-16,-4-2 0 16,-6-6 35-16,3-2-35 15,-3-2 0-15,-3-4 6 0,-2-6-6 16,-2-6-64-1,-2-4-238-15,-46-68-585 16</inkml:trace>
  <inkml:trace contextRef="#ctx0" brushRef="#br0" timeOffset="-175199.7">6470 14177 1629 0,'8'-6'360'0,"6"0"-235"0,9-4-95 0,8 0 31 0,5-2-19 0,-1 4-22 0,-2-2-16 0,1 4-4 0,-1 4-192 16,34 4-655 0</inkml:trace>
  <inkml:trace contextRef="#ctx0" brushRef="#br0" timeOffset="-174821.12">6802 14211 1839 0,'-2'16'246'16,"0"0"-195"-16,-3 12 21 0,2 2 23 15,8 1-47-15,0-4-21 16,1-7 13 0,7-2-25-16,-3-1 21 15,1-9-31-15,-1-4 4 0,6-3 33 16,-3-2-23-16,1-6-5 16,-1-3 20-16,-1-8 10 15,-3 0 11-15,-5-5-25 16,-6 0-6-16,-7 3 50 15,-5 2-67-15,-7 4-5 16,-2 4-2-16,-6 10 6 16,-2 4-6-16,-2 10 0 15,6 4-35-15,4 0 26 16,12 2-124-16,11-4-343 16,36 2-368-16</inkml:trace>
  <inkml:trace contextRef="#ctx0" brushRef="#br0" timeOffset="-174529.9">7038 14022 1830 0,'0'0'288'0,"0"8"-250"0,-3 6-13 0,3 13 38 0,0 11-16 0,0 12 32 0,6-2-40 0,2 2-16 16,3-6-11-16,7-2-2 16,2-6-1-16,0-1-9 15,-2-9-51-15,2-4-169 16,11 6-143-1</inkml:trace>
  <inkml:trace contextRef="#ctx0" brushRef="#br0" timeOffset="-174364.66">7255 14361 2271 0,'0'-2'359'0,"0"2"-214"0,-4 0-28 16,4 0-46-1,0 0-43-15,0-4-28 0,-2 4-63 16,-27-12-513-16</inkml:trace>
  <inkml:trace contextRef="#ctx0" brushRef="#br0" timeOffset="-174200.89">6842 14123 703 0,'0'-2'1504'0,"0"2"-1327"15,-2 0-177-15,2 8-201 16,-7 42-113-16</inkml:trace>
  <inkml:trace contextRef="#ctx0" brushRef="#br0" timeOffset="-173645.3">6563 15414 903 0,'-2'-6'656'0,"2"2"-567"15,-6-4 20-15,6 0 23 16,-3-2-63-16,1 6 90 15,0 0-21-15,0 2-33 16,-1 4 27-16,-1 6-73 16,-7 10-25-16,-10 22 28 0,-2 8-26 15,-4 11 31-15,4-5-67 16,5-14 6-16,12-14 6 16,6-8-12-16,6-4-9 15,4-10 9-15,7-4 0 16,5-4-7-16,3-10 7 15,0-2-29-15,-1 2 28 16,-11 0 1-16,-8 2 0 16,-7 10 0-16,-10 2 19 15,-1 4-35-15,-12 6 16 16,-4 12-3-16,-8 10-5 16,-1 4 8-16,9-6-12 15,11-6-54-15,9-8-189 16,18-10-42-16,49-32-251 0</inkml:trace>
  <inkml:trace contextRef="#ctx0" brushRef="#br0" timeOffset="-173382.58">6679 15566 1914 0,'-4'13'300'0,"2"-8"-231"0,-2 16-48 0,4-1 2 0,4 2-22 0,7-6 35 0,7-2-36 0,3-8 0 0,6-4 17 16,0-6-8 0,-2-4-3-16,-3-10-3 0,-6 1 9 15,-6-1 16-15,0 3-17 16,-12-2-10-16,-10 9-2 15,-7 8-91-15,-100 45-224 16</inkml:trace>
  <inkml:trace contextRef="#ctx0" brushRef="#br0" timeOffset="-171277.78">6733 16852 1704 0,'-10'-4'299'0,"6"4"-130"0,-4 0-70 0,-1 0 20 0,-1-4-22 0,2 4-35 0,-3 0 53 0,-1 4-61 16,1 0-39-16,-7 10 36 16,1 16-51-16,-8 10 2 15,0 10-10-15,1 4 17 16,6-6-9-16,5-7 0 16,6-14-7-16,7-6-11 15,4-7 1-15,1-8-73 0,9-6 6 16,-1-2-40-1,9-10 41-15,3-10-5 16,4-6 1-16,-2-8 25 0,0-3 5 16,-8 7 47-16,-3 4 10 15,-5 2 9-15,-5 12 75 16,-1 2-21-16,0 2 3 16,-5 6 36-16,0-4-14 15,0 4-29-15,0 2 5 16,0 2-40-16,-5 0 27 15,5 6-51-15,7 6 0 16,-3 16 9-16,7 16 29 16,-2 10-8-16,0 8-23 15,0-3-5-15,-2-7 17 16,-1-10-19-16,1-4 0 0,0-10 6 16,-3-2-6-1,-2-4-95-15,-2-4-167 0,3-12-197 16,-3-6-572-1</inkml:trace>
  <inkml:trace contextRef="#ctx0" brushRef="#br0" timeOffset="-170881.33">7033 16910 1871 0,'-2'0'577'0,"-2"8"-539"0,-5 10-32 0,0 14 30 0,2 12-15 0,0 2-2 0,7-6 10 15,5-5-29-15,2-13 34 16,6-4-34-16,2-8-2 15,-1-6 2-15,-1-4 0 16,3-10 27-16,-3-2 25 16,-1-6-29-16,-3-5 49 15,-5-4-45-15,-6 0 4 16,-7 1 28-16,-5 4-34 16,-1 4-11-16,-10 4-14 0,-6 14-32 15,0 4 16-15,-4 14-80 16,1 4-111-16,9 6-320 15,3 16-898-15</inkml:trace>
  <inkml:trace contextRef="#ctx0" brushRef="#br0" timeOffset="-170581.87">7265 16709 1981 0,'-2'0'572'0,"0"0"-482"0,2 0-48 16,-2 0-9-16,4 4 23 15,0 10-35-15,-2 17 64 16,4 9 14-16,1 10-37 15,-1 2-31-15,8 2-8 16,-4 0-16-16,3-10 19 16,1 1-26-16,3-5-17 0,-3 0 16 15,1-4-115-15,-2 0-351 16,11 30-106-16</inkml:trace>
  <inkml:trace contextRef="#ctx0" brushRef="#br0" timeOffset="-170351.14">7513 17213 2382 0,'0'-4'321'15,"-3"4"-237"-15,3 0-78 0,0 0 6 16,0 4-12-16,-2-4-149 16,-4 10-199-16,-35 16-637 15</inkml:trace>
  <inkml:trace contextRef="#ctx0" brushRef="#br0" timeOffset="-170128.54">6951 16892 2231 0,'0'0'383'0,"0"0"-260"0,3 0-11 15,-3 0-38 1,2 4-46-16,4 6-28 0,3 2 14 15,7 10-28-15,4-2-197 16,14 18-878-16</inkml:trace>
  <inkml:trace contextRef="#ctx0" brushRef="#br0" timeOffset="-168813.88">6726 17830 1242 0,'0'0'905'0,"0"0"-765"0,0 0-110 0,5 0 45 0,-1 4-20 0,5 0-25 0,9 0 50 16,10 2-22-16,11 2 7 16,3 1-43-16,3-8-22 15,-3 3 45-15,0 0-45 16,3-4 0-16,-1-4 15 15,3 0-14-15,0-6 4 16,4 2-5-16,3-6 1 16,-4-4 4-16,4-4-5 15,0-4 0-15,2-10-6 0,-8 0 12 16,0-4 1-16,-4 0-7 16,-5 0-3-16,-4-6 3 15,-4 2 1-15,-7-11-1 16,-4-1 0-16,-2-12 0 15,-7-4-11-15,-4-12 7 16,-7-5 4-16,-5-5 5 16,-3 8-5-16,-8 8 0 15,-2 14 3-15,-6 10-3 16,-12 9 35-16,-7 5-3 16,-7 0-31-16,-6 0 61 15,-2 4-54-15,-3-4 4 0,-3 0 6 16,4-4-12-1,-3-1-3-15,3-1-3 0,0 6-20 16,0 10 5-16,-3 8-13 16,-1 12-8-16,-7 6 35 15,-8 12 1-15,-3 6-6 16,2 4 6-16,-3 8 0 16,4 2-16-16,2 4 16 15,6 8-20-15,5 9 11 16,-4 9-20-16,1 4 28 15,5 18-25-15,-1 4 26 16,5 11-13-16,6-5 13 16,10-2 0-16,17-12-12 15,18-9 6-15,18-13 6 16,16-4-64-16,10-2-121 0,17-8-20 16,3-4-122-16,79 26-750 15</inkml:trace>
  <inkml:trace contextRef="#ctx0" brushRef="#br0" timeOffset="-130144.82">25034 13140 1218 0,'0'0'241'0,"-2"4"-116"0,2-2-56 0,0-2 61 0,-2 2-77 0,0 0 7 0,0 2 22 15,-4-2-16-15,4 2 0 16,2-2 9-16,0-2-33 16,2 0 66-16,-2 0-76 15,0 0-23-15,0 2 22 16,6 6-25-16,2 2 23 15,9 4-5-15,10-2-11 16,7-2 28-16,6-10-41 0,11-7 0 16,9-11 22-1,12-19-16-15,6-13 9 16,7-12-15-16,2-8 1 0,0-7 10 16,-3 8-11-16,-8 6-2 15,-18 15-8-15,-14 16 10 16,-15 18-8-16,-16 6-4 15,-8 8 12-15,-5 2 9 16,-2-2-8-16,2 4 0 16,-3-2 38-16,1 0-17 15,0-2 4-15,0 2 13 16,2-2-38-16,0 2 61 16,0-2-62-16,0 0-9 0,0 0 0 15,-3 0 9-15,6 2-36 16,-1 2-134-16,0 6-197 15,3 18-741-15</inkml:trace>
  <inkml:trace contextRef="#ctx0" brushRef="#br0" timeOffset="-125231.15">21712 16683 1300 0,'0'3'194'0,"-2"-3"-152"0,0 1-17 0,0 7 13 0,-3-8-38 0,3 0 75 0,-3 4-50 15,3-4-11-15,2 0 29 16,-3 5 1-16,3-5 22 16,-2 0-15-16,0 1-26 15,0 3 29-15,2-4-40 16,0 4-4-16,0 1 8 16,2 3-18-16,7 10 39 15,9 6-3-15,9 12-34 0,11 4 52 16,7 4-36-16,7-8-8 15,11 0 20 1,-3-2-29-16,4-6 19 16,-3-2-20-16,-1-8 0 0,-2 0-2 15,-2-9 2-15,-7-4-8 16,-7-5 7-16,-4-5 2 16,-9-8-1-16,0-1 0 15,-9 0 0-15,2 0 14 16,-4 6-14-16,-7-2 0 15,1 6-1-15,-8 0 2 16,-2 0 24-16,-2 4-19 0,0 0-6 16,0 0 94-1,0 0-31-15,0 0-28 0,0 4 13 16,0-4-35 0,0 0 26-16,0 0-39 0,0 0-1 15,0 0-19-15,0-4 20 16,0 4-18-16,0 0 18 15,0 0 0-15,0 0-9 16,0 0 9-16,0 0-71 16,0 0-10-16,0 0-129 15,-20 12-296-15</inkml:trace>
  <inkml:trace contextRef="#ctx0" brushRef="#br0" timeOffset="-122697.82">14504 17977 947 0,'-2'-4'339'0,"2"8"-197"0,0-4-19 0,-2 0-70 0,2 0-11 0,0 0 37 0,0 0-2 16,0-4 16-16,-2 4-48 0,2 0-18 15,2 0 70 1,-2 0-41-16,0 0-14 0,0 0 13 16,0 0 14-1,0-4 5-15,0 8-38 0,0-4-24 16,0 0 79-16,-2 0-71 15,2 0 10-15,0 0 4 16,0 4 2-16,-2-4 15 16,2 0-42-16,-3 4-1 15,-2 0 47-15,1 2-55 16,-9 12 0-16,-1 4 5 0,-1 18-5 16,-8 18 0-1,-1 22-2-15,-27 73 2 16,-13 25-9-16,-17 1 9 15,50-139 0-15,4 4 3 0,2-8-3 16,-25 30 11-16,7-12-11 16,7-18 0-16,7-7 16 15,10-13-16-15,0-6 0 16,9-10 5-16,2 0 4 16,6 0 24-16,2 0-33 15,0 0 6-15,0 0 3 16,0 0-9-16,0 0-6 0,2 0-2 15,-2-2 16 1,0 2-10-16,0 0 2 16,0 0 0-16,0 0 0 0,0 0 0 15,0 0 0-15,0 2-7 16,0-4 16-16,-2 2-11 16,2 2 2-16,0-4-1 15,0 2-17-15,0 0 18 16,0 0-26-16,0 0 13 15,0 0-19-15,0 0 2 16,0 0-15-16,0 0-39 16,0 0 32-16,0 0-34 15,0 0 2-15,14-2 38 16,-8-4-103-16,5 1-19 16,5-17-205-16</inkml:trace>
  <inkml:trace contextRef="#ctx0" brushRef="#br0" timeOffset="-119121.13">14477 8693 756 0,'-4'7'13'0,"4"4"-13"15,-9 47-336-15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23:04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11118 8039 553 0,'0'0'372'15,"0"0"-224"-15,0 0-91 0,0 0 12 0,0 2-45 0,0-2-12 0,-3 0 32 0,3 2-14 0,-2-2 30 16,2 0 24-16,0 0-44 15,2 0-40-15,-2 2-9 16,0 4-87-16,3-2 54 16,-3 4-49-16,0 2-113 15,0-6 37-15,0 0 119 16,-3 0 48-16,1-4 101 16,0 0-35-16,-2 0 21 15,2 2 7-15,-4-2-32 16,4 0-11-16,2 2-27 15,0-2 19-15,-2 0 32 0,2-2-27 16,-2 4 87-16,2-2-76 16,0 0-52-16,0 2-7 15,2 4-4-15,0 0-65 16,0 4-41-16,14 24-205 16</inkml:trace>
  <inkml:trace contextRef="#ctx0" brushRef="#br0" timeOffset="1721.5">14139 8494 824 0,'0'2'171'0,"-5"-2"-82"0,5 0 26 0,0 0-4 0,-2 0 86 0,2 0-94 0,0 0-74 0,0 0 68 16,0 0-83-16,0 0-7 16,-2 0 16-16,2 0-14 15,0-2 22-15,2 2-19 16,-2 0-3-16,0 0 37 15,0 0-46-15,2 0 0 16,-2-2 0-16,5 0 0 16,-3-2 22-16,-2 0-22 15,2 2 0-15,-2 0 45 16,0 2-44-16,0 0 26 16,-2 0 29-16,0 2-40 0,-3 0 1 15,3 0-17 1,-2 0 0-16,0 2 20 0,1-2-20 15,-2-2 0-15,3 0-5 16,0 2 19-16,0-2-28 16,0 0 10-16,-1 4-199 15,-19 6-430-15</inkml:trace>
  <inkml:trace contextRef="#ctx0" brushRef="#br0" timeOffset="3133.7">11232 8588 822 0,'0'0'137'0,"0"-2"-8"0,-3 0-129 0,3 0-20 0,3 0-1 0,-6 0-7 0,3 0 17 0,0-2-34 16,-2-2 3-16,2 0 29 16,0 0 4-16,0-4-15 15,-3-12-101-15</inkml:trace>
  <inkml:trace contextRef="#ctx0" brushRef="#br0" timeOffset="3935.66">11128 8424 553 0,'0'0'169'0,"0"0"-137"0,0 2 17 0,0 4-22 0,0-4 5 0,6 0 26 0,-4 0 38 16,0 0 5-16,-2-2-34 16,2 0 35-16,-2 0 11 15,0 0-93-15,0 0-19 16,2 2 17-16,-2-2 5 16,2 2-8-16,1-2-8 15,1 0 19-15,0 2 35 16,3-2-61-16,2 0 1 15,4 0-9-15,3-2-151 16,45-4-368-16</inkml:trace>
  <inkml:trace contextRef="#ctx0" brushRef="#br0" timeOffset="23509.88">21293 7413 1122 0,'-5'-2'331'0,"5"2"-172"0,-2-2-93 0,0 2 21 0,-2-2-62 0,2-2-24 0,-3 2 21 16,3 2-7-16,0 0 33 16,0 0 28-16,2-2-22 0,0 2 47 15,0 0-23-15,0 0-41 16,0 0 14-16,0 0-30 16,0-2-21-16,2 2 0 15,-2 0 8-15,0 0-10 16,2 0 2-16,-2 0-13 15,0 0 12-15,5 0 1 16,-1 0-3-16,9 2-3 16,1-2-33-16,5 2 31 15,8-4-61-15,0 2-34 16,2-2 56-16,2-2-70 16,2 0-6-16,-1 0-87 15,44-12-374-15</inkml:trace>
  <inkml:trace contextRef="#ctx0" brushRef="#br0" timeOffset="23876.55">21463 7399 1321 0,'0'0'257'0,"0"0"-160"0,2 0-40 0,0 0-31 0,2 0 1 0,8 0-27 0,3 0 6 0,12 0 48 15,2 0-53-15,9-2 16 16,1 2 10-16,4-4-26 15,4 0 14-15,2-2-15 16,0 0 0-16,2 0-21 16,-1 0 21-16,-4 2-66 15,-3-4 8 1,-6 4-80-16,-8 0-18 0,-4 0-80 16,-1 4-101-16</inkml:trace>
  <inkml:trace contextRef="#ctx0" brushRef="#br0" timeOffset="24139.42">21864 7393 1022 0,'2'2'486'0,"0"-2"-408"15,4 2-48-15,8-2 11 16,1 2 2-1,6 0 2-15,1 0-45 0,2 2 0 16,-4-4 2-16,-1 0-2 16,-2 0-8-16,-1-4 8 15,-3 2-61-15,1 2-14 0,-5-2-117 16,1 0-30-16,2 2 45 16,8-4-131-16</inkml:trace>
  <inkml:trace contextRef="#ctx0" brushRef="#br0" timeOffset="35767.44">28471 8107 1297 0,'0'0'348'0,"-2"-2"-197"0,2 0-47 0,-2 2 5 0,2 0 28 0,0-2 4 0,2 2-51 15,-2-2-39-15,2 2 69 16,-2-2-90-16,4 2-3 16,-2 0 12-16,-2 0-38 0,2 0 10 15,0 0-11-15,9 0 0 16,7 2 6-16,13-2-6 15,13-2 0-15,6-2-8 16,8 0 22-16,4-2-34 16,3-2 5-16,4-2-51 15,-3 0 65-15,-3-2-67 16,1 2 12 0,-10-4 10-16,-5 3-23 0,-5 4 16 15,-10-1-28-15,-10 1-30 16,-3 4 99-16,-12 1-19 15,-5 2 23-15,-4 0 2 16,-7 2 12-16,-3 0-18 16,-13-1 8-16,-6 3-116 0,-6 3 39 15,-6 1-21 1,-3 0-8-16,-6 0 5 0,-8 0 15 16,-2 0 80-16,-11 0-13 15,-2 2 23-15,-4-2 8 16,0 2-8-16,5-4 0 15,13 0 37-15,9-2 51 16,19 0 26-16,9 0-63 16,13 0-24-16,5-4 44 15,4 2-50-15,2 0-15 16,2 2 36-16,3 2-8 16,4 6 71-16,9-4-51 15,7 2-12-15,4-4 33 16,7-2-43-16,9-2-25 15,9 0-7-15,2-4 17 0,8 0-1 16,1-2-16-16,-2-2 0 16,-5 0 0-16,-6 2 0 15,-10-2 0-15,-5 4-8 16,-4-2 16-16,-11 2-25 16,-6-2 17-16,-12 4-70 15,-1 0 13-15,-8 4 0 16,-5 2 28-16,-10 0-11 15,-14 8-91-15,-10-2 44 16,-7 4-54-16,-11 0-34 16,-3-2 13-16,-5 2 33 15,-1-6 4-15,0 2 125 0,9-4 128 16,10-2 112 0,15 2-86-16,8-3-68 15,2 0-17-15,8 2-30 0,1-1 1 16,3-5 11-16,5-1-36 15,8 0 89-15,0 0-73 16,8 0-20-16,7-1 19 16,8 1 7-16,14-5 16 15,13 4-29-15,6-2-15 16,6-2 18-16,2-2-27 16,-1 0-6-16,-3-2 6 0,-7 1 0 15,-4-2 1-15,-5 4-2 16,-7-1 11-16,-8-2-2 15,-5 3-8-15,-6 0 0 16,-5 4 0-16,-6 0 0 16,-5 0 0-16,-4 2-1 15,0 2 19-15,2-2 2 16,-3 0-20-16,3 2-35 16,-2-2-13-16,0 0-49 15,-3 0-64-15,-24-2-212 16</inkml:trace>
  <inkml:trace contextRef="#ctx0" brushRef="#br0" timeOffset="36634.25">28371 7788 1304 0,'-2'0'310'0,"2"0"-230"15,-2-4-26-15,0 4-32 0,2 0 14 0,0-2 50 0,0 4-14 0,0-2-38 0,2 0 7 0,-2 0-40 16,2 0 71-16,0 4-72 16,3-2 8-16,4 2 44 15,11 2-7 1,7 0-6-16,12-2-3 0,15-4-36 15,11-4 47-15,5 2-47 16,3-2 0-16,0-2 4 16,3 2-4-16,-7-4-30 15,-7 4-5-15,-8 0-53 16,-12 2 17-16,-11 0-94 0,-13 0-79 16,-13-8-652-1</inkml:trace>
  <inkml:trace contextRef="#ctx0" brushRef="#br0" timeOffset="37153.31">28412 7720 1027 0,'-3'-2'515'0,"3"0"-374"0,-2-2-39 0,2 2-41 0,2 2 73 0,1-2-41 16,-1 0-32-16,5 2 26 16,4-4-33-16,16 2 24 0,6-2-36 15,12 0-34-15,6-2 73 16,4 2-76-16,4 0-4 15,-6 0 14-15,-4 0-13 16,-4-2 11-16,-8 0-13 16,-5 2 0-16,-10-2-37 15,-11 2 28-15,-2 0-48 16,-9 4 12-16,-3 0-15 16,1 0 0-16,-4 0-60 15,-3 0-81-15,-5 4-12 16,-36-2-1028-16</inkml:trace>
  <inkml:trace contextRef="#ctx0" brushRef="#br0" timeOffset="37525.68">28417 7600 1634 0,'2'-3'297'16,"2"3"-214"-16,7-4-38 16,11 1 9-16,12-1 4 15,3 0 58-15,13-3-61 16,4 2-22-16,6-1 6 0,9 2-24 15,-1 0 26-15,-3 0-41 16,-7 2 0-16,-6-5-3 16,-10 3 3-16,-11 3-5 15,-7-2-1-15,-13 3 12 16,-4-2-25-16,-4 2 19 16,-6 2-68-16,-2-2 14 15,-3 4-145-15,-36 14-272 16</inkml:trace>
  <inkml:trace contextRef="#ctx0" brushRef="#br0" timeOffset="46659.58">24220 4409 1538 0,'0'0'326'0,"-2"0"-188"0,2-2-137 0,0 4 8 0,0-4 17 0,2 2 76 0,-2 0-2 15,0 0-61-15,0 0-22 16,0 0 70-16,-2 0-68 15,2 0-8-15,0 0 14 16,0 0-8-16,0 0 8 16,0 0-25-16,0 0 1 15,0 0 39-15,0 0-40 16,12-8 0-16,-6 7 15 16,5-4-3-16,5 1 3 15,-3 0-15-15,6 0 0 0,1-2-7 16,-1 0 7-16,4 2 0 15,-3-2 0 1,2-2 1-16,-4 2 6 0,-5 4-7 16,-9 2-36-16,-6 2 34 15,-9 4-55-15,-11 8 18 16,-14 6-19-16,-10 2-22 16,-6 2 50-16,3-6 11 15,5-1 19-15,8-3 2 16,7-9-2-16,11 2 0 15,5-6 6-15,7 2-6 16,6-6 40-16,4 3-40 0,3-4-5 16,5 0-1-16,5-1 6 15,5-5 0 1,0 1-2-16,2 1 10 16,-1 0 15-16,2 2-23 0,-10 2 0 15,-4 3 1 1,-4 1-1-16,-7 1-14 0,-10 3 13 15,-5 6 2-15,-12 7 18 16,-6 2-19-16,-9 6 0 16,1-5 15-16,6-4-13 15,8-5 4-15,12-4-9 16,8-5 13-16,4 0-1 0,6-4-9 16,2 0-57-16,6 2 56 15,7-3-70-15,5 2-172 16,31-17-564-1</inkml:trace>
  <inkml:trace contextRef="#ctx0" brushRef="#br0" timeOffset="50329.55">29495 4032 2082 0,'0'-2'466'0,"0"2"-386"0,-2-2-79 0,2 0 62 0,0 0-13 0,0 2-16 0,4 0 67 0,-4 0-58 0,2-4-22 0,0 4-12 0,3 0 17 16,-5 4-5-16,4 2-21 15,3 6 0-15,4 8 13 16,0 6-8-16,3 3-4 16,-5 0-2-16,-3-2-60 15,-2-5 37-15,-1-2-144 16,-3-6-114-16,-3-2-28 16,-1-8 91-16,-2-4-9 15,-3-6-86-15,-5-6-37 16,1-4 201-16,1-4 87 15,-3-3 63-15,7 0 23 16,-2-5 35-16,6 7 140 16,4 2 38-16,2 1 4 15,2 0-21-15,6 3-92 0,3 1 13 16,1 4 44-16,-1 2-70 16,5 4-55-1,-1 4 4-15,8 4-57 0,2 4 73 16,4 2-63-16,4 8-15 15,1 2 30-15,2 4-18 16,-7 1-5-16,0 0-8 16,-4 0 9-16,-9 1 39 15,-3-1-48-15,-5-2 1 16,-8-3 23-16,-4-6-13 16,-8 2 14-16,-1 0-11 15,-5-4-4-15,-5 0 38 16,0-2-48-16,-1-4 0 15,4-4-1-15,5 2 1 0,-3-8-59 16,8 0-119-16,0-4-194 16,10-36-82-16</inkml:trace>
  <inkml:trace contextRef="#ctx0" brushRef="#br0" timeOffset="50690.6">29980 3962 1855 0,'0'0'481'0,"0"0"-421"0,0 2-59 0,5 4 12 0,0 8 28 0,1 6 31 0,3 8-29 16,-5 6-28-16,1 2 65 15,-5 1-64-15,-5-1 19 16,3-6 17-16,-3-2-16 15,1-4 24-15,2-4-55 16,2-6 7-16,2-6 42 16,-2-6-54-16,2 0 0 15,5-2 24-15,9-2-5 16,6 0 37-16,12-2-56 16,6-4 10-16,2-4-2 15,0 2-8-15,-2-2-38 0,-4 2-43 16,-9 2-154-1,-9 2-271-15,-23-12-789 0</inkml:trace>
  <inkml:trace contextRef="#ctx0" brushRef="#br0" timeOffset="51894.08">20544 2578 1496 0,'0'0'212'0,"3"3"-188"0,-1-2 28 0,0-1-25 0,-2 2-9 0,2-2 80 0,0 0-83 16,1 3-8-16,0-2-5 0,-1 3 10 15,0 3-11 1,-2 0-1-16,0 4-96 16,0-1-34-16,-16 2-469 0</inkml:trace>
  <inkml:trace contextRef="#ctx0" brushRef="#br0" timeOffset="52491.58">20355 2506 1388 0,'-4'-4'528'0,"4"-2"-388"0,-4 0-101 16,1 2 10-1,6 2 14-15,-3 2-51 0,0 0 77 16,2 0-56-1,-2 0 0-15,0 0 34 0,0 2-26 16,0 0-26-16,2-2-15 16,0 2 18-16,0 2 10 15,7 4 1-15,-5-2-22 16,1 2 40-16,0-4-28 16,-1 2-13-16,-2-4-3 15,-2 0 14-15,2-2 4 16,-2 0-21-16,-2-2-26 15,2 2 25-15,0-2-61 16,0 2-14-16,0-2 49 16,0-2 16-16,2 0-19 0,1-4 21 15,1 1-63 1,0-8 71-16,6 1-18 16,-4 2-31-16,3 0 19 0,2 0 17 15,5 2 5-15,-3 2 9 16,-2 2 0-16,0 2 5 15,-2-2 2-15,-4 2 4 16,-3 4 16-16,-2 0-3 16,0 2 85-16,0-2-41 15,0 2-20-15,-2-2 18 16,2 4-38-16,2 4-18 16,3 8-10-16,1 10 0 0,5 10 56 15,3 4-56-15,-1 1-4 16,-1-5 3-16,3 0 2 15,-1-4 13 1,-4-4-14-16,-1-4 0 0,0-6-33 16,-6-8 2-16,-1-2-91 15,0-6-7-15,-4-2-99 16,-6-24-61-16</inkml:trace>
  <inkml:trace contextRef="#ctx0" brushRef="#br0" timeOffset="52886.25">20428 2348 542 0,'5'-2'1164'0,"2"-2"-1011"0,10-8-94 0,6 4-28 0,8-2 28 0,7 0 91 0,-1 4-62 0,4 8-17 0,3 4 7 15,-1 8-20-15,-1 6 14 16,-4 4-53-16,-5 4-18 16,-10 4 56-16,-3 2-57 15,-11-2 0-15,-7-1 12 16,-4-2-12-16,-7 1 45 0,-5-2-45 15,-3 1 8 1,-8-3 25-16,3-2-33 0,-5-2 0 16,0-4-2-1,8-4 16-15,0-4-13 0,6-4-1 16,2-2-85-16,0-4-19 16,0-6-124-16,9-6-82 15,19-68-189-15</inkml:trace>
  <inkml:trace contextRef="#ctx0" brushRef="#br0" timeOffset="53303.8">21039 2209 1680 0,'0'0'330'0,"0"3"-252"16,0-3-60-16,0 0 24 16,0 5 6-16,0 4 55 15,4 7 31-15,1 9-61 16,2 10 14-16,0 5-42 16,-3 4-13-16,0-4-7 15,0 4-17-15,4-4 38 16,-2-6-46-16,-1-4-4 0,-3-12 4 15,0-4 0-15,-2-6 6 16,2-5-17-16,0-3 22 16,1-3 22-16,3 2-32 15,10-2 9-15,7-2 40 16,10-4-35-16,7-5-14 16,5 5-1-16,-3-5 9 15,-2 3-30-15,-5 1 21 16,-6 4-170-16,-4 6-92 15,0 12-307-15</inkml:trace>
  <inkml:trace contextRef="#ctx0" brushRef="#br0" timeOffset="56727.57">19709 5105 1508 0,'0'0'333'0,"0"0"-244"0,0 0-89 15,0 0 53-15,0 2-19 0,0-2-13 0,0 0 45 0,0 0-40 0,0 0 28 16,2 2 19 0,-2-2-46-16,4 0 44 15,3 2-26-15,5-2-30 0,1 2 42 16,9 0-50-16,3-2-6 16,4-2 9-16,2 0 7 15,0-2 16-15,5-2-33 16,-3-2 0-1,-6 2-6-15,-10 2 6 0,-5 2-50 16,-8 4-40-16,-10 2-91 16,-15 10 67-16,-12 8-146 15,-14 2-253-15,-6 4 25 0,-1-4 318 16,7-2 170-16,3-1 174 16,6-7 3-16,3-3 44 15,8-3 28-15,9-4-122 16,9-4-10-16,7 3-77 15,6-6-39-15,7 2-2 16,9-6 7-16,7 0 17 16,5-5-23-16,5 2 1 15,3-3 33-15,1 8 30 16,-4-3-16-16,5-5-4 16,-4 5-29-16,-4-2 28 15,-8 2-43-15,-10 4-28 16,-11 2 11-16,-10 4-20 15,-13 4 17-15,-3 6 13 16,-18 4-20-16,-3 2 18 16,0 2 9-16,1-5 0 0,8-1 24 15,11-6-5-15,6-2 10 16,12-5 19-16,2-1-48 16,6 0 18-16,5-1-18 15,9-5 0-15,4-1 9 16,6-2-9-16,7-4-5 15,-2 3 5-15,-2 1-25 16,1 2 16-16,-6 1-75 16,-6 2-41-16,-6 3 59 15,-6-4 33-15,-8 5 33 16,-8 6 2-16,-6 1 11 16,-3 0-2-16,-8 5-11 0,0 1 0 15,0-2 60 1,10-4-12-16,4-3 25 0,6-3-17 15,3-1-47 1,2 0 42-16,2-1-51 0,3-2-50 16,4-1 49-1,2 0-34-15,7-3-91 0,26-14-387 16</inkml:trace>
  <inkml:trace contextRef="#ctx0" brushRef="#br0" timeOffset="60447.62">20899 4989 866 0,'2'0'90'0,"0"0"-90"0,7 4-262 0</inkml:trace>
  <inkml:trace contextRef="#ctx0" brushRef="#br0" timeOffset="60845.28">20903 5035 1524 0,'3'0'321'15,"-3"0"-195"-15,0-2 57 16,0 0-55-16,0 0-8 0,2 0 28 16,-2 0-49-16,0 2-27 15,4 0-4-15,-2 0-59 16,0 0 53-16,1-4-62 16,1 4 0-16,10-2 14 15,8-2-8 1,10 0-5-16,7-2-2 0,8-2 3 15,6 2 10-15,1 2-12 16,-2 0-9-16,-8 2-9 16,-7 0-12-16,-3 4-183 0,-12 4-159 15,-13 24-286 1</inkml:trace>
  <inkml:trace contextRef="#ctx0" brushRef="#br0" timeOffset="61105.25">21043 5155 1550 0,'2'0'282'0,"4"2"-211"0,2 0-29 0,7 0 78 0,10 0-27 0,6-2 48 15,5-4-72-15,3 0-29 16,-2-2 4-16,1-4-29 16,-3 4-11-16,-4 2-4 0,-6 2-204 15,15 0-160-15</inkml:trace>
  <inkml:trace contextRef="#ctx0" brushRef="#br0" timeOffset="65040.82">21053 1748 1391 0,'0'0'476'0,"0"0"-381"0,0 0-26 0,-2 0 91 0,2 3-34 0,0-3 17 0,0 0 17 16,0 0-35 0,0-3-19-16,-3 3-37 15,3 0-42-15,0 0 80 16,0 0-94-16,0 0-13 0,0 0 21 15,0-2-20-15,-3 2 11 16,-1-2-12-16,-4 0 0 16,-3 0-8-16,-3 2 8 15,-3-2-7-15,-4 4 5 16,-8 0 4-16,-4 4-4 16,-3 2-4-16,-9 9 6 15,-3 1-18-15,-4 4 18 16,-4 3-31-16,6 1 29 0,5-1 4 15,3-1-2-15,8 0 0 16,5 2 0-16,0 2-14 16,7 2 14-16,-1 6-16 15,6 4 10-15,3 0 12 16,1 3-6-16,4 1 0 16,2-1 0-16,0 8 1 15,1 1-1-15,2 2-3 16,-6 4-7-16,8-3 20 15,0-5-2-15,2-5-8 16,2-6 0-16,3-11-8 16,4-4 8-16,2-2 0 15,3-2-9-15,5 2 23 0,6 2-10 16,6 4-4 0,4 0 0-16,6 0-3 15,3 0 3-15,8-6-4 0,4-4-4 16,8-10 13-16,3-2-23 15,6-13 9-15,1-4 4 16,-3-4-11-16,-2-6 16 16,-2 5-22-16,-3-6 21 15,1 0 0-15,-9-4-14 16,-3-4 15-16,-1-4 0 16,-10-12-10-16,-2-6 10 15,-5-17 0-15,0-5-11 0,-6-10 26 16,-8-2-36-16,-5 0 21 15,-9 8 0-15,-12 10 13 16,-13 11-12-16,-9 13 6 16,-10 2 20-16,-10 10-26 15,-13 0 42-15,-4 2-43 16,-8 6 0-16,5 4-3 16,-2 8 3-16,9 3-20 15,2 8-16-15,2 8-102 16,5 1-67-16,-73 28-327 15</inkml:trace>
  <inkml:trace contextRef="#ctx0" brushRef="#br0" timeOffset="67336.34">18089 1056 1578 0,'0'0'302'0,"0"0"-233"0,-2 0-50 0,2 0 119 0,-2-1-33 0,4 2-22 0,-2-2 17 0,0-2-31 0,0 3 36 16,0 0-49-16,0 0-23 15,-2 0 61-15,2 3-61 16,0-2-16-16,-3 2-17 16,6 1 1-16,-3 14-1 15,0 10 0-15,0 14 0 16,4 8 18-16,1 0-18 16,4 0 0-16,-1-2-12 0,6-6 25 15,-3-3-1 1,-2-10-12-16,-3-3-4 0,4-3-26 15,-8-5 30-15,2-5-123 16,-4 0-50-16,2-5-62 16,-2-4-67-16,-8-20-440 15</inkml:trace>
  <inkml:trace contextRef="#ctx0" brushRef="#br0" timeOffset="67637.61">18132 1101 1319 0,'0'-2'573'0,"0"2"-434"16,0-3-43-16,2-1 6 15,-4 4 41-15,4 0-55 16,-2-1-67-16,2-2 71 16,2 3-80-16,5-5-3 15,9 0 8-15,7-4-17 16,8-4-13-16,5-1-4 16,2 5-119-16,-7 2-125 0,25 0-394 15</inkml:trace>
  <inkml:trace contextRef="#ctx0" brushRef="#br0" timeOffset="67902.12">18211 1395 1526 0,'5'3'336'0,"0"0"-251"16,4 8 14-1,6-6 8-15,1 1-23 16,-1 1-66-16,5-3-5 0,1-4-25 16,6 0 12-16,-4-3-171 15,4 2-81-15,29-28-590 16</inkml:trace>
  <inkml:trace contextRef="#ctx0" brushRef="#br0" timeOffset="68218.14">18546 1229 1561 0,'-2'2'255'0,"-1"-2"-167"15,-1 0 14-15,2 0 23 16,-2 4-61-16,-6 12-16 16,-3 8-21-16,-3 12 18 15,3 4-28-15,2 0-1 16,9-8 17-16,4-2-33 16,7-9 0-16,2-6 15 15,7-6-7-15,-1-5 8 16,6-10-16-16,-3-2 8 15,5-6-25-15,-4-4-13 16,2-7-96-16,-5-1-136 0,-1-56-542 16</inkml:trace>
  <inkml:trace contextRef="#ctx0" brushRef="#br0" timeOffset="68570.48">18655 1146 1685 0,'5'0'245'16,"5"0"-176"-16,9 5-68 15,8 1 107-15,-1 10-58 0,6 6-16 16,-1 6 41-16,-7 4-40 15,-2 6-2-15,-4-6-5 16,-5 2-28-16,-6-10 56 16,-5-8-56-16,-2-3 0 15,-4-8 21 1,1-2-1-16,-1-2 35 0,0-5 44 16,-3-5-54-16,3-14 32 15,-1-3-77-15,5-10-5 16,5 2-10-16,6 0 12 15,4 2-81-15,7 6-100 16,3 8-175-16,44-8-435 16</inkml:trace>
  <inkml:trace contextRef="#ctx0" brushRef="#br0" timeOffset="69169.63">19161 1169 1302 0,'-2'0'518'0,"2"0"-377"0,-3 0-62 16,3 0 37-1,0-2 14-15,0 4-58 0,0 2 17 16,0 8-79-16,-2 12 41 16,2 8 8-16,2 0-46 15,3-4-5-15,1-6-8 16,6-2 10-16,-6-4 1 16,3-6-11-16,-5-3 0 15,-1-7 4-15,0-3-2 16,-1 1 13-16,0-8-15 15,4-6-36-15,3-10 36 16,-2-4-77-16,-5 0-22 16,3 12 38-16,-5 6 10 15,2 6 22-15,0 10-46 16,3 2 38-16,1 10 25 0,8 4 12 16,-1 2-5-16,3-2 5 15,-1-8 1-15,1 0 9 16,-3-8-8-16,2-4 4 15,-1-6 82-15,-3-6-59 16,3-6-1-16,-5-2 23 16,-5 0 5-16,-2-4 29 15,-6 2-28-15,-5 0-45 16,-5 2 63-16,1 2-75 16,-1 0-3-16,-3 10-28 0,3 0-58 15,3 6-7-15,-2 4-70 16,9 6-170-16,26 18-242 15</inkml:trace>
  <inkml:trace contextRef="#ctx0" brushRef="#br0" timeOffset="69953.61">19684 1045 1683 0,'-4'0'305'0,"4"0"-206"0,-2 0 3 0,0 0 18 0,-3 3-60 0,-4 4-3 0,-4 7-41 0,-5 8-16 0,0 10 62 0,0 0-56 16,5-4-5-16,9-4-2 16,4-2 11-16,4-4-7 15,3-8-3-15,3 0 0 16,0-8 5-16,3-8-5 15,1-4-26-15,5-8 7 16,0-2-38-16,-2-2 57 16,-5-4-47-16,-4 5-31 15,-6 3 77-15,0 11-46 16,-2 3 11-16,3 10-33 16,1 4 38-16,3 10 10 15,2 2 18-15,0-2-20 16,5 0 13-16,3-8 10 0,1-4-5 15,2-2 5-15,-2-8 6 16,2-8 28-16,-3 2-32 16,2-10 7-16,-2 0 10 15,-3 4-19-15,-3-6-8 16,-3-3 8-16,-2 4-66 16,-4-2 42-16,-4 7-69 15,-1 5 27-15,-2 7 51 16,1 2-24-16,2 0 0 15,-1 10 39-15,-1-5 1 16,-2 5 46-16,-4 7 8 16,4-7-25-16,-5 6 23 15,4-2-34-15,0-2-13 16,5 4 0-16,2-8 9 16,5 4 9-16,-1-4-24 0,3-4 0 15,4-2 42-15,-2-4-7 16,2-6 14-16,-2-4 16 15,5-2-40-15,-8-4 32 16,-2-4-36-16,-4-4-15 16,-2-2 33-16,-4-7-10 15,-4 1-7-15,-3 4 4 16,2 4-7-16,0 8 71 16,4 8-51-16,1 4-21 15,6 6 8-15,2 8-26 16,2 14-9-16,0 18-2 15,8 17 22-15,3 8-14 16,8 4 3-16,2-1-108 0,-2-4-101 16,20 95-304-16</inkml:trace>
  <inkml:trace contextRef="#ctx0" brushRef="#br0" timeOffset="71641.2">18336 2005 1129 0,'0'0'369'0,"0"0"-245"0,0 0-49 0,0 0 9 0,0 0 14 15,0 0-13-15,0 0-8 16,0 0 16-16,2 0-29 16,1 6-38-16,2 8 50 0,-1 10 32 15,5 6-42-15,-1 2-52 16,4 6-1-16,-1-3 17 15,-3-3-30-15,0-6 0 16,1-4-9-16,-5-8 9 16,-2-3-42-16,0-6-55 15,-4-3-20-15,2-4 93 16,-4-3-72-16,2-6-60 16,-5-1 48-16,1-10 58 15,0-6 49-15,2-7 0 16,2 3 1-16,0-4 73 15,2 6-1-15,2 6 15 0,4 0 24 16,6 2-54-16,1 4 21 16,1 4-34-16,-3 2-32 15,0 10 69-15,-7 2-81 16,3 10 0-16,0 6 34 16,-3 8 9-16,0 10-13 15,-1-2-30-15,-3 0 0 16,-3 2 12-16,1-10-12 15,0-6 0-15,0-6 3 16,2-8-2-16,0 1 5 16,6-1-6-16,3-3 0 15,9 2 44-15,3-3-44 0,2 0 1 16,2 0 9 0,2 4-9-16,-2 0 25 15,-5 3-26-15,-7 4 0 0,-2-5 12 16,-6 2-12-16,-8 6 0 15,-6 4 9-15,-10 0-8 16,-8 2-2-16,-4 0-4 16,-8-4 5-16,-1-4-13 15,7 0 13-15,0-8-13 16,8-2 12-16,6-6-41 16,7-6-38-16,8-6-197 15,26-40-598-15</inkml:trace>
  <inkml:trace contextRef="#ctx0" brushRef="#br0" timeOffset="72754.39">18858 2061 1850 0,'-5'0'279'0,"1"2"-242"0,-5 0-31 0,0 2 87 0,0 2-9 0,-2 4-28 0,-3 4 41 0,-1 8-59 0,1 6 59 0,1 4-77 16,3 4-13-16,4-4 22 15,9-1-29-15,4-7 0 16,6-6-6-16,-1-6 16 15,-2-6 4-15,3-6-14 16,-3-6 0-16,3-4-15 16,5-8 15-16,-5-2-35 15,3-10 19-15,-1 2-52 16,-4 2 49-16,-3 4-68 16,-2 5 10-16,-4 7 44 15,2 6-27-15,5 6-31 16,3 4 59-16,5 6-16 15,8 0 5-15,-3 5-26 0,5-9 15 16,-2 2 54-16,-6-9 12 16,0-1 7-16,-2-5 47 15,-5-1-13-15,-2-2 52 16,1-5-84-16,-3-1-15 16,-2-4 24-16,-4 2-11 15,-4 0-13-15,-4 0-6 16,-2 0-18-16,-3 6 9 15,1 0-18-15,-2 8-10 16,-5 10 14-16,-2 4 2 16,-5 12 9-16,2 9 12 15,-3 3 0-15,9 0-21 16,8-6 21-16,5-5-20 16,10-4 20-16,5-9 5 0,5-2-4 15,3-8-2 1,5-4 12-16,-1-10 62 0,3-1-49 15,0-6-1-15,2-2 26 16,-3-2-13-16,-5-5 9 16,0-1 11-16,-7-5-37 15,-5 4 70-15,-5-6-76 16,-4 4 20-16,-6 0 18 16,-3 4-10-16,0 8 10 15,0 4-18-15,2 7-9 16,5 9 66-16,2 0-87 15,0 5-3-15,-2 7-1 0,2 8 1 16,0 12-2 0,2 4 2-16,0 2 0 0,7-2 2 15,-2-2-2 1,-2-8-5-16,-1-6 5 0,-2-9 0 16,-2-6 9-16,2 0-9 15,-2-8 0-15,0 1-25 16,3-3 25-16,1-12-50 15,0-5 10-15,8-6 16 16,-1-6 13-16,-3-2-50 16,6 4-37-16,-1 4 86 15,-2 10-54-15,-1 8 15 16,-4 4 20-16,-4 12-61 0,-2 4 59 16,0 14 15-1,-4 6 18-15,-5 6 14 0,0 2-14 16,2-2 0-16,3-7 36 15,4-7-15-15,4-7 21 16,5-4-7-16,7-5-2 16,7-5 57-16,0-2-77 15,11-5-4-15,2-6-18 16,-3-2-103-16,1-7-94 16,28-45-501-16</inkml:trace>
  <inkml:trace contextRef="#ctx0" brushRef="#br0" timeOffset="73516.13">19624 1991 1699 0,'-2'0'317'0,"2"0"-199"0,0 0 26 0,0 0 0 0,0 0 38 0,0 0-64 16,0 0-56-16,-2 0 16 15,2 0-45-15,0 0-33 0,0 0 0 16,0 0 10-1,0 0 4-15,0-2-14 0,0 0 0 16,2 2 2 0,-2-2-2-16,0 2 0 0,2 0 0 15,-2 0 19-15,0 0-2 16,0 0-17-16,0 2-3 16,0-4 3-16,0 2 0 15,0 0 0-15,-2 0-9 16,2 0 20-16,0 0-7 15,0 0-4-15,0 0-16 16,0 0 7-16,4 12-9 0,-2 4 10 16,4 6 1-16,5 6 14 15,-1 4 2-15,0-6-9 16,-1-3-9-16,-3-8 0 16,0-3 9-1,-3-7-18-15,-1-4 9 16,-2-1-10-16,0-1 19 0,0 1 0 15,-2-7-11-15,-7-7 4 16,3-4-1-16,-6-10 7 16,3-4-5-16,1-8 6 15,-1-4-25-15,7 0 25 16,6 2-42-16,7-1 10 16,2 10-23-16,3 8 13 0,2 10 15 15,-3 4-17 1,1 11 28-16,-5 7 1 15,-2 2-12-15,-3 8 21 16,-4 1 12-16,1 4-5 0,-6-1-1 16,-1 1 0-16,-5-4 32 15,-1-1-32 1,-9-5-2-16,4 0-13 0,-5-4-24 16,4-2-66-16,3-2-145 15,-14-14-354-15</inkml:trace>
  <inkml:trace contextRef="#ctx0" brushRef="#br0" timeOffset="73735.37">19811 1981 2075 0,'0'0'317'0,"0"0"-317"0,-4 0-71 0,-19-18-253 0</inkml:trace>
  <inkml:trace contextRef="#ctx0" brushRef="#br0" timeOffset="76159.69">17612 1660 1365 0,'0'0'460'15,"0"0"-352"-15,0 2-72 16,0-2 104-16,0 0-20 16,0 0-2-16,0 0-16 15,0 0-21-15,3 0 50 0,-3-2-73 16,-3 2-23-16,3 0 43 15,0 0-42-15,9-4-12 16,-5 2-24-16,6-2 12 16,9 0 28-16,10-10-34 15,17-2 0-15,-2 0 14 16,1-2-19-16,-5 4 8 16,-9 4-9-16,-2 2 0 15,-10-3-9-15,-5 6 9 16,-7 1-48-16,-5 2 19 15,-4 4-26-15,-1 0-19 16,-1-2-29-16,-4 2-31 0,-2-2 4 16,-3 2-11-1,-1-2 1-15,-1 2 64 0,6-1 46 16,4-2 18-16,1-1 0 16,2-2-9-1,-1-2 6-15,3 0-32 0,-2-2 4 16,2 2 23-16,0-2 20 15,0 6-3-15,0-2 3 16,-2 4 0-16,2-3 33 16,-6 2 24-16,3-2-16 15,1 2 41-15,-2 1-7 16,4 0 21-16,-3 0-28 16,1-3-29-16,4 3 75 0,-4 0-59 15,2 0-10-15,2 0 8 16,-2-1-1-1,3 1 14-15,-3-2-57 16,0 2-1-16,0 0 49 16,0 0-56-16,2 0-1 0,-2 0 15 15,0 0-9-15,2-4 11 16,-2 1-17-16,0 3 0 16,0-4 6-16,0 3-6 15,0-2 0-15,0 2-6 16,0 1 12-16,0 0 15 15,0 0-21-15,0 1 0 16,0-1-26-16,-2 3 26 16,4-3-30-16,3 4 20 15,3 4 10-15,3-1-8 16,1 6 8-16,1 3 0 16,1 0-30-16,-6 2 6 0,-1-2-87 15,-7 10-64-15,-7 6-160 16,-46 62-463-16</inkml:trace>
  <inkml:trace contextRef="#ctx0" brushRef="#br0" timeOffset="76642.11">18029 2302 1232 0,'5'0'619'0,"-3"-2"-551"0,5-2-49 0,8-3 1 0,7-2-20 0,7-1 7 0,7-4 8 16,1 0-15-16,4 0-2 16,-1 2-152-16,16-27-1386 15</inkml:trace>
  <inkml:trace contextRef="#ctx0" brushRef="#br0" timeOffset="78353.2">18566 1733 1421 0,'-2'0'201'0,"2"1"-69"0,0-1-71 0,-2 0 40 0,2 0 76 0,-2 0-30 0,2 0 3 15,2 0-65-15,-2 0-34 16,0-1 75 0,0 1-69-16,2-3 0 0,-2 3 5 15,2-2-40-15,2 0 11 16,9-4-33-16,10-6 0 15,10 0 2-15,10-8-2 16,4 2 0-16,0 0-6 16,-7 2-51-16,-7 4-78 15,-11 2-165-15,-9 6-183 16,-35 16-321-16</inkml:trace>
  <inkml:trace contextRef="#ctx0" brushRef="#br0" timeOffset="78539.66">18635 1770 532 0,'2'-1'1438'0,"2"-2"-1241"0,10-7-112 16,8 5-26-16,5-4 17 16,2 1-14-16,2 2-62 15,2-2 0-15,-1-2-224 16,32-26-780-16</inkml:trace>
  <inkml:trace contextRef="#ctx0" brushRef="#br0" timeOffset="81541.03">18959 2779 1377 0,'0'0'517'0,"0"0"-433"0,0-2-77 0,0 2 25 0,6 0 35 0,5-2 25 0,3-2-13 0,9-2-38 15,0-6 47 1,6 2-62-16,4-4-25 0,-4 2 6 16,0 0-7-16,-4 4-73 15,-8 4-173-15,-17 10-278 16</inkml:trace>
  <inkml:trace contextRef="#ctx0" brushRef="#br0" timeOffset="81695.22">18949 2905 1678 0,'4'-7'630'0,"8"3"-516"0,3-9-54 15,8-1 38-15,6-2-40 16,2 0 27-16,0-2-85 15,-6 4-11-15,-1 2 5 0,-2-2-120 16,-2 0-193 0,7-38-537-16</inkml:trace>
  <inkml:trace contextRef="#ctx0" brushRef="#br0" timeOffset="93642.4">28895 13254 1304 0,'-2'3'243'0,"2"-3"-177"0,0 0-29 0,0 0-37 0,0 0-49 16,0-3 49-16,0 6 1 0,0-3 32 16,0 0-33-16,-2 4-13 15,0 1-10-15,-1 0-31 16,-1-1 12-16,2 0-3 16,0 0-24-16,2 4 44 15,0-6 10-15,0 2 12 16,0 0-18-16,0 0-6 15,0 0-23-15,0 3-40 16,-2-2-27-16,0 1 20 16,2-2-61-16,-4 4 55 0,0-6 103 15,2 0 12 1,4 0 136-16,-2-4 101 0,0 2-10 16,4-2 8-1,-4 2-112-15,0 0-22 0,0 0 29 16,-4 0-44-16,4 0-4 15,0-2 2-15,0 2-54 16,0 0 32-16,-2-2-43 16,4 2-14-16,-2 0 61 15,0 0-44-15,4 0-5 16,-4-3 26-16,0 6-40 16,0-3 71-16,0 0-79 15,0 0 4-15,4 2 35 16,-2 0-25-16,2 0 3 15,0 4-12-15,1-2 8 16,1-2 14-16,-2 4-34 0,-1-4 0 16,4 2 19-16,-3-4-18 15,1 2-1-15,-1 0 0 16,-2 2 15-16,5 4 36 16,2-2-51-16,0 2 0 15,4 2 20-15,-4-4-20 16,2 0 0-16,-2 0-1 15,7 0 16-15,-3-2 3 16,1 0-18-16,5 2 0 16,-3 0 17-16,1 0-16 15,0 0-1-15,-5 0 0 16,2-2 12-16,-3-2 6 16,1 2-18-16,3-2 0 15,-1-2 0-15,1 2 0 16,3-2 1-16,-5 0-7 0,0 2 12 15,1 0 3-15,-3-2-9 16,-1 2 0-16,0-2 0 16,3 0 0-16,-1 0 0 15,-3 0-7-15,4 2 16 16,1-2-5-16,-4 0-4 16,4 2-4-16,1-2 4 15,-3 0 0-15,1 0 1 16,2-2-2-16,-1 0 3 15,1-2 8-15,6 2-10 16,-1 0-1-16,2 0 1 0,0-2 1 16,1 8-1-16,-8-4 0 15,5 2 0-15,-7-2 13 16,-1-2-13 0,-1 2-9-16,0-4 9 0,-2 2 1 15,4 0 8-15,1-4-9 16,-1 2 0-1,1-2 9-15,3-2-9 0,-1 2-8 16,4-2 8-16,-2 2 0 16,-1 0 9-16,3 0-9 15,-1 2 0-15,-2-4-3 16,-1 2 3-16,-1 0-10 16,3-2 8-16,-3-2 4 0,6 4-2 15,-8 0 0 1,3 0 0-16,2 0-6 0,-3 2 6 15,8-2-20-15,-6-2 13 16,8 2 14 0,-5 0-5-16,5-4-2 15,-6 2 0-15,4 0-24 0,-5-2 24 16,1-1-14-16,0 4 7 16,0-1 14-16,-3 2-2 15,-3-1-5-15,3-1 0 16,-3 2-6-16,-1 1 6 15,-1-2-11-15,2 1 4 16,-4 1 14-16,0-2 2 0,-3 1-9 16,4-4 0-1,-6 2 8-15,1-6-8 0,1 0-3 16,0-4-11-16,6 0 28 16,1 0-11-16,1 4-3 15,-1-2 0-15,0 6 1 16,-3-2-1-16,-2 2-4 15,-3 0-5-15,-3 2 18 16,0 0-15-16,0-2 6 16,-2-2-12-16,-2-4-17 15,2 2 29-15,-4-4-31 16,-3-2 30-16,1 0-8 16,-4-3-9-16,-3 0 18 15,0 1 0-15,-3 1-6 16,1 5 6-16,3 0-10 0,1 4 9 15,-3-2 2-15,4 0-4 16,-1 4 3-16,1-2 0 16,-1 0-7-16,5 0 7 15,-4 2-6-15,2 2-3 16,-1 0 18-16,-5 2-30 16,6 2 21-16,-5 0-12 15,-1 0-2-15,1-2 14 16,-1 4-3-16,-1-4-6 15,1 2 18-15,1-2-6 16,-5 0-3-16,3 2 0 16,-2 0-6-16,-4 2 6 15,1 0-14-15,-5 2 13 16,-2 0 2-16,5 0-17 0,-2-2 16 16,-1 0-29-16,0 0 22 15,4 2 7-15,-4-4-23 16,2 2 13-16,-6 2-50 15,-4-4 59-15,-7 2-50 16,-5-2 36-16,-1 2 15 16,-1 0 0-16,2 0 0 15,6 2-6-15,-2 2 12 16,5 0 9-16,-1 0-15 16,-3 4-42-16,-5 6 22 15,-1-2-34-15,-6 6-13 0,-2 4 40 16,-4 0 12-1,-2 4 7-15,-2 4 8 0,6-4 0 16,3 2 29 0,6-4-5-16,5-4-8 15,8 3-16-15,5-6 18 0,9-3-3 16,3 1-15-16,3-3 0 16,5 3 11-16,-5 0-2 15,3 5-9-15,-1 1 0 16,-7 6 14-16,6 1 17 15,-1 0-31-15,4-2-1 16,3-2-1-16,5-4 2 16,2-2 0-16,2 2 0 15,0 6 6-15,5 4-1 16,-1 0-5-16,3 1-51 0,7-3-5 16,7-2-56-1,-2-2-121-15,49 18-98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38:27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13382 3106 376 0,'2'0'840'0,"-2"0"-239"0,0 0-456 0,0 0-62 0,0-2-38 0,2 2 90 16,-2-2-11-16,0 2-35 15,0-2 25-15,0 2-57 16,2 0-23-16,-2 0 11 16,0 2-27-16,0-2 47 15,0 2-53-15,0 0-3 16,-2 0 12-16,2 6-20 16,0 16-1-16,0 14 20 15,0 14-13-15,0 9 25 16,2 0-32-16,0 4 1 0,3-1 5 15,1-4-6-15,1-4 0 16,-2-4-1-16,1-6 8 16,-3-11-2-16,-1-9-5 15,0-7 0-15,-2-6 1 16,0-8-1-16,2-2 0 16,-2-3 4-16,0-3 5 15,0 2 37-15,0-11-28 16,-2-8-12-16,0-9 12 15,-3-11-18-15,-4-8-13 16,4-8 1-16,1-6-36 0,2-4 46 16,2-1-35-16,2 3-25 15,5 5 61-15,4-2-13 16,0 9-11-16,0 4 17 16,1 4 2-16,1 10-3 15,-7 6 9-15,2 7 0 16,-4 6 3-16,0 5-3 15,-2 2-10-15,3 4 10 16,3 4-15-16,2-3-3 16,3 7 18-16,3 4-19 15,6 5 8-15,-2 6 11 16,0 12 0-16,0 7-9 16,-2 8 18-16,-7 0-10 0,1 2 1 15,-4-2 0 1,-4 1 9-16,-1-10-9 0,-1-6 0 15,-2-9-1-15,-2-8 10 16,2-10-9-16,0-4 0 16,0 0 0-1,-3-4 18-15,1-5-18 0,0-9-34 16,-4-5 33-16,1-8 1 16,5-3-24-16,0 2 15 15,5-4-55-15,5-4 55 16,1 0-24-16,5 0 12 15,5 4 21-15,-4 4 0 16,6 4-2-16,-3 3 2 16,2 6 0-16,-6 6 1 0,-3 3-1 15,-4 8-14 1,-2 4 5-16,-1 8 9 0,1 0 0 16,-1 11 0-16,8 7 9 15,-5 10 15-15,-1 8 0 16,0 8-9-16,-6 2 16 15,0 4-30-15,0-2 39 16,-2 0-40-16,0-3 1 16,2-3 16-16,-4-6-4 15,4-2-13-15,-2-6 1 16,-2-10 14-16,4-2 15 16,-4-8-30-16,2-1 0 15,-2-2 17-15,0-1-7 16,-2-4-4-16,-2-3-12 0,2-2-22 15,0-1-58 1,-5-1-221-16,-24-32-623 0</inkml:trace>
  <inkml:trace contextRef="#ctx0" brushRef="#br0" timeOffset="1461.02">14284 3469 1032 0,'-2'-6'896'0,"2"0"-768"0,-2-6-127 0,-1 6 55 0,6 2-17 0,-6 4 57 15,3 0-44-15,-2 0-26 16,-1 0 32-16,-1 4-14 16,-7 6-8-16,-5 12 6 15,-8 12-35-15,-3 4 41 16,-2 6-48-16,7-2 1 16,4-8-1-16,11-2 0 15,5-7-6-15,4-10 5 16,2-1 2-16,4-6-7 0,0-1 6 15,5-7-6 1,3-7 5-16,9-2 1 0,2-9-12 16,6-5 12-16,-4 0 0 15,-7-2 10-15,-2 3-10 16,-9 8-6-16,-9 4 6 16,0 8 7-16,-4 4-7 15,-2 6-15-15,2 2-3 16,0 8 12-16,2 6 6 15,2 2-4-15,2-1-14 16,8-6 13-16,1-5-22 16,1-1 11-16,3-8-23 15,1-2 37-15,2-6-86 0,2-5-50 16,-1-6-9 0,0-4 45-16,-3-5-9 0,-1-4-20 15,-2-3-109 1,1-2 30-16,3-4 15 0,4 4 134 15,1 6 61-15,-4 8 127 16,2 10-53-16,-8 6-49 16,-5 4-23-16,2 4 35 15,-5 0-36-15,4 0-1 16,-4 2 24-16,-1-4 10 16,-3-2 62-16,-2-4 69 15,0 2-6-15,-2-4-9 16,-3 2-70-16,-3 2-1 15,-9 0 40-15,-7 8-50 16,-7 10-26-16,-1 8-13 0,-3 6-24 16,6 5 5-16,10-1-11 15,7-3-29-15,12-4 7 16,14-5-29-16,3-5-6 16,8-6 10-16,4-5-43 15,4-8 62-15,0-12-7 16,3-4-3-16,-7-6 38 15,0-4 0-15,-2-6 6 16,-5-7 29-16,3-5-34 16,-8-10 34-16,1 0-14 15,-11 2 9-15,-3 2 65 16,-2 5-70-16,3 8 1 0,-3 6-4 16,2 9-13-16,2 6 20 15,-4 8-29-15,-2 6-9 16,0 6 1-1,0 6-23-15,0 8 31 0,0 18 40 16,-2 11-39-16,2 9 26 16,0 2-27-16,6-4-3 15,-2-6 3-15,3-6 0 16,1-12 0 0,0-6-1-16,-2-11 2 0,-1-2 5 15,1-7-6-15,-6-1 0 16,2-3 17-16,-2-3 10 15,2-5 9-15,6-6-36 0,0-8-24 16,8-4 22 0,4-2-53-16,0 0-25 0,5 6 23 15,-5 6-24-15,2 10 54 16,-5 8 15-16,2 16 12 16,-1 6-1-16,1 6 1 15,2 2 0-15,1 0 3 16,-5-5-3-16,4-5 0 15,-6-11-8-15,-1 0 8 16,1-10 39-16,-1-1 6 16,3-4-10-16,6-4 14 15,-3-3-13-15,5-7-15 16,-2-3 8-16,-4-3-29 0,-6-4 40 16,1-2-40-1,-8-4-1-15,-2 4 1 0,-1 6 0 16,-3 4 1-16,0 12-1 15,-3 4 15-15,3 6-31 16,-2 4 10-16,0 10-9 16,0 6 15-16,0 10 1 15,2 2-1-15,2 0 0 16,2-6 10-16,1-4-2 16,-1-6-8-16,0-6-27 15,-1 2-38-15,-17-5-230 16</inkml:trace>
  <inkml:trace contextRef="#ctx0" brushRef="#br0" timeOffset="1660.8">15344 3254 1755 0,'0'0'639'0,"0"0"-595"0,2 0 4 0,0 2-29 0,4 4-17 0,0-2 22 0,7 3-24 0,1 2-48 15,-3 5-204-15,13 13-532 16</inkml:trace>
  <inkml:trace contextRef="#ctx0" brushRef="#br0" timeOffset="2377.46">15741 3583 1767 0,'0'0'263'0,"2"2"-230"0,4 6-27 16,0 6 10-16,-2 4-16 15,2 2 47 1,1-2-46-16,-1 0-1 0,2-4 18 16,-2-6-9-16,-4-4-3 15,1-4 3-15,-3 0 0 16,4-4 39-16,2-4-30 15,4-6-10-15,5-5 35 16,1-6-25-16,-1-3-18 16,10 0-6-16,-2 0-14 15,2 8 2-15,2 12 14 16,-4 8-16-16,-5 10 20 16,-5 14-7-16,-4 6 7 0,-4 8-8 15,1 4 17 1,1-9-12-16,-3-4 3 0,3-4-4 15,0-10 4-15,2-4 7 16,2-4-7-16,7-4 0 16,1-6 7-16,10-6 7 15,2-4-14-15,6-5 0 16,-2-1 4-16,1-5-3 16,1-2 0-16,-3-3-1 15,-9 1 1-15,-13 4-8 16,-6 4 7-16,-12 4-39 15,-4 6 37-15,-15 2-17 16,-4 12 18-16,-4 4 0 16,-3 10 2-16,3 6 13 0,8 4-14 15,10 0-17-15,11 2 17 16,8-3 12-16,9 0 12 16,12-6-23-16,8-3 10 15,0-4 23-15,9-4-32 16,-1-8 4-16,-3-2-6 15,-7-4-3-15,-6-4-111 16,-10-24-251-16</inkml:trace>
  <inkml:trace contextRef="#ctx0" brushRef="#br0" timeOffset="3403.23">17180 3002 1666 0,'0'-6'328'0,"0"4"-167"0,0-4-5 0,0 3-32 0,2 3-22 15,-2 0-37-15,0 0-38 16,0 3 24-16,0-2-51 16,5 12-3-16,-5 6 3 15,2 16 46-15,0 11 14 16,0 8-45-16,-2 2-9 15,0 5 43-15,2-10-49 16,-2 2 0-16,0-5 14 0,0-4-5 16,0-6 7-16,3-8-16 15,0-4 0-15,1-4 9 16,0-6-9 0,5-6 0-16,2 0 3 0,3-4 11 15,6-4 19-15,11-2-33 16,7-2 1-16,2-2 16 15,-1-6-17-15,0 4-11 16,-3-4-20-16,-10 2-41 16,0-2-56-16,-5 4-134 15,16-28-293-15</inkml:trace>
  <inkml:trace contextRef="#ctx0" brushRef="#br0" timeOffset="3878.1">17633 3377 1500 0,'0'0'675'0,"0"0"-615"0,2 0-20 0,2 1-39 0,5-1 31 0,7 0 21 0,1-1-7 16,4-2 22-16,-2 0-65 16,4-4 7-1,-3-2 23-15,-3-1-33 0,-3 2 0 16,-5-5 12-16,-5 8-11 16,-4-4 16-16,-2 1-17 15,-4 0 0-15,-7 5 8 16,-8-1-8-16,-1 5-14 15,-7 5 13-15,-3 5 1 16,3 8-1-16,3 6-8 16,8 3 9-16,4 4-9 15,8-4 9-15,8 0-8 16,5-2 8-16,6-4 2 16,3-4 18-16,8-4-20 15,3-2-27-15,11-10 12 16,5-2-110-16,1-6-80 0,3-10-58 15,-3 0-16-15,56-44-487 16</inkml:trace>
  <inkml:trace contextRef="#ctx0" brushRef="#br0" timeOffset="5379.53">18172 3222 1526 0,'-5'-4'255'15,"1"4"-165"-15,-10-2-8 0,3 4-43 16,-5 6 5 0,-3 6 43-16,-2 8-15 0,4 4-47 15,3 5 5-15,6 0-15 16,5 4 11-16,3-6-26 16,5-2 0-16,1-5 3 15,3-4-3-15,7-6 0 16,-1-4 5-16,3-6-4 15,9-8-2-15,0-2-26 16,0-8-13-16,-1-8 26 16,-4-2-19-16,-1-5-1 15,-11-1 23-15,-3 0 11 0,-4 6-1 16,-6 6 1 0,-1 11 0-16,-3 2 19 0,1 7-19 15,-5 7-10-15,-1 7 4 16,1 1 6-16,5 11-6 15,3 5 1-15,10-3 5 16,4-1-6-16,9 2 12 16,0-9-3-16,2-4-2 15,1-6-1-15,-4-6 15 16,2-6-15-16,1-6 0 16,-5-8 28-16,4-6-27 15,-5-2 0-15,-7-6 11 16,-3-2-11-16,-4-3 13 15,-4 3-14-15,-2 4 1 16,-5-2-12-16,-1 8 11 16,2 6-15-16,-1 2 14 15,3 6-16-15,0 4 16 0,0 2-19 16,2 4-6-16,2 2 16 16,-1 6-7-16,3 8 11 15,3 4 5-15,3 4-7 16,4 2 2-16,5 4 6 15,-2-1 0-15,3-3 14 16,4-1-13-16,-5 2-1 16,6-5 12-16,-6-2-12 15,1-4 38-15,1-2-38 16,-5-6 9-16,-1 0 7 16,3-4-16-16,-6-4 0 15,1-4 13-15,2-2-2 16,3-4 14-16,-6 0-25 0,4-2 6 15,-3-4 21-15,3-2-27 16,0-2-9-16,1-6 9 16,5-6-7-16,-2 0-11 15,2-5-48-15,1 1-45 16,2 4 85-16,1 8-11 16,-5 2 19-16,2 12 17 15,-9 0 1-15,-3 6-6 16,-2 8 6-16,-3 4 0 15,5 8 27-15,1 4-26 16,1 6 11-16,3 5 1 16,-4-1-7-16,6-2 18 0,-3-5-24 15,-4-2 1 1,1-7 26-16,0-6-26 0,0-4 0 16,-3-2 13-1,1-6-13-15,2-4 0 16,-2-6-1-16,7-10-38 0,-1-6 37 15,-1-4-45-15,1-2-5 16,5-3-10-16,0 6-37 16,5 6 41-16,-1 9 36 15,1 10 21-15,-9 10 11 16,-6 8 25-16,-5 8-5 16,0 9 5-16,-2 0-9 15,4 0 9-15,6-1-21 16,-1-6-15-16,1-4 46 15,2-6-35-15,1-5-10 0,-1-2 24 16,1-10-5-16,7-2 8 16,0-7-28-16,4-5 0 15,-3-4 2-15,-2-4-2 16,-3 1-27 0,-5-2 1-16,-1 4 2 0,-4 4 24 15,-2 8-9-15,-1 8 0 16,-3 6 9-1,0 12 1-15,0 6 0 0,0 7 10 16,2 5-4-16,4 0-4 16,1-2-3-16,9-6 0 15,-3-4-4-15,1-8 4 16,-1-6-14-16,-2-4 14 0,0-6 0 16,0-4-9-1,5-8 9-15,-1-5 0 0,5 3 9 16,-3-5-9-16,0-5-1 15,7 2-14-15,3 1-29 16,0 11 43-16,0 6 0 16,-8 8 1-16,0 11 68 15,-11 7-37-15,3 5 20 16,-1 8 9-16,3 2-16 16,-3 6 26-16,7-5-34 15,-1-8-30-15,-3-4 39 16,0-10-44-16,0-6 1 15,-2-10-2-15,-6-8-23 16,-3-6-193-16,-20-83-830 16</inkml:trace>
  <inkml:trace contextRef="#ctx0" brushRef="#br0" timeOffset="5577.5">19484 2869 2193 0,'0'0'259'0,"0"2"-173"0,2 0-65 0,-2 0-21 0,5 4 0 0,-1 2-12 16,7 8 11 0,5 9-218-16,36 41-271 0</inkml:trace>
  <inkml:trace contextRef="#ctx0" brushRef="#br0" timeOffset="6044.13">19965 3062 1715 0,'0'0'289'0,"0"4"-256"0,-2 6 45 15,-5 2-4-15,1 10-25 16,-1 0-6-16,2 2-42 16,1-2-1-1,8-2 0-15,4-6 6 0,2-2-19 16,11-6 10-16,6-4-50 16,4-6 43-16,0-2-16 15,-7-4 17-15,-2 4 8 16,-9 2 2-16,-5 4 52 15,-4 6-32-15,0 14 3 16,1 16 57-16,-1 19-18 16,-11 21 26-16,3 22-14 15,0 78 21-15,35 17 46 16,-14-147-102-16,-3-12-39 16,6 32 39-16,-11-32-40 0,-9-17 20 15,-4-14 41 1,-6-5-46-16,-1-8 53 0,-5-12-68 15,6-14 7-15,3-10-29 16,11-14 22-16,9-8-66 16,14-2-45-16,14 2-120 15,3 13-123-15,41-29-658 16</inkml:trace>
  <inkml:trace contextRef="#ctx0" brushRef="#br0" timeOffset="7727.74">16333 4401 1129 0,'-2'-2'611'0,"2"2"-521"0,-2-1 9 0,2 1 1 0,0 0-5 0,0 0 43 16,0-3-20-16,0 3-17 16,0 0-17-16,2-2-30 15,-2 2 60-15,0 0-66 16,0 0-29-16,0 0 32 16,0 2-28-16,-2-2-5 15,2 0-18-15,0 0 16 16,2 22 7-16,0 6-7 15,-2 15-5-15,2 11 37 16,-2 6-30-16,6 2-9 16,-6 0-9-16,2-8 16 0,-2-6-8 15,2-8-8 1,-2-12-2-16,0-10 2 16,0-5 0-16,-2-5-16 0,4-7-44 15,-2 2-69-15,-2-6-30 16,-21-26-334-16</inkml:trace>
  <inkml:trace contextRef="#ctx0" brushRef="#br0" timeOffset="9960.48">11688 6803 765 0,'0'0'889'0,"-3"0"-709"0,3 0-149 0,0 0-13 0,0 0 30 0,-2 0 54 16,2 3-30-16,0-3 2 15,0-3-43-15,2 3 44 16,-2 0-45-16,3-1-13 16,-3 1 17-16,3 0-17 15,-1 0-5-15,0-2-12 16,7-1 9-16,1-2 27 15,9-3-36-15,3-1 0 16,2-2 4-16,7-6-3 16,1-3-1-16,6 0 0 0,4 0 1 15,0 0 5 1,-1 0-6-16,0-2 0 0,2 2 1 16,-3 0-1-16,0 0-2 15,3-2 2-15,3 0 0 16,2 2-9-16,-2-2 9 15,-1 0-6-15,3 0 6 16,-6 1 0-16,1 2-1 16,-5 2 1-16,-5 3 0 15,1 0-26-15,-1 2 23 16,0-2-30-16,10 0 33 16,1-4-7-16,6 2-4 15,0 0 10-15,2 2 1 0,6-2-24 16,-4 2 24-16,2-4-36 15,4 0 36-15,-7-2-9 16,0 4-1-16,-3-4 1 16,-4 0 9-16,-1 2-9 15,4-2 9-15,2 0 0 16,3 2 1-16,8-4 0 16,5 0-1-16,0 1 0 15,-1-1 0-15,-1 2 12 16,-3-4-12-16,0 2 0 15,-3-2 0-15,-4 4 1 16,1 2-1-16,-9 0 0 0,-2 0 1 16,-1-2 3-1,3-2-4-15,6-2-1 0,9-1 1 16,-2 2 0-16,6 1 0 16,-4 4 0-16,-5-3 0 15,-1 5 6-15,-6 4-6 16,-4-2 0-16,1 2 1 15,-1-4-1-15,8 0 0 16,2-4 0-16,4-2 2 16,9-4 4-16,-2 2-6 15,-5-2 0-15,-4 4 2 16,-6 4-1-16,-8 2 4 16,-3 2-5-16,-10 4 2 15,2-2 41-15,3 2-35 16,-1-4-8-16,3-1 21 0,-5 0-10 15,-6-6 2-15,0 1-13 16,-7 2 1-16,5-4 28 16,-6 2-29-16,4 4 0 15,-8 4 7-15,1 2-6 16,-3 4 5-16,1-2-6 16,-1 0 0-16,1-2 25 15,-3-2-24-15,2 2 15 16,1 0 20-16,-4-2-15 15,2 2-2-15,1 2-19 16,-4 0 1-16,2 2 5 16,0 2-6-16,-2-4 0 15,-2 4 9-15,0-2-2 0,-5 4 14 16,0-2-15 0,0 0 2-16,-2 4 40 0,0 0-47 15,-2 4 7-15,2-4 19 16,0 0-14-16,0 0 4 15,0 0-17-15,0 0 6 16,0 0-5-16,0 0-1 16,2 0-3-16,-4 0 3 15,11-4 1-15,-3 2-1 16,-1 0 0-16,2 2-33 16,-7 0-6-16,-2 0-165 15,-3 2-93-15,-31 8-179 16</inkml:trace>
  <inkml:trace contextRef="#ctx0" brushRef="#br0" timeOffset="11532.34">16395 4931 1076 0,'-2'0'599'0,"4"0"-560"0,-2 1-24 0,0-1 22 0,6 3-5 0,-2 1 40 16,3 2 6-16,8 4 27 15,1 0-29-15,1 4-13 0,8 0-40 16,2 2 56-16,-1 2-56 15,6-2 10-15,1 4-3 16,0 2-21-16,5-2 10 16,5 2-19-16,13 2 0 15,-1-2 6 1,10-2-6-16,-2-4 0 0,5 2 0 16,1 0 2-16,2 3 4 15,5-3-6-15,2 5 0 16,3 6 57-16,-4-3-48 15,1-2 6-15,-4-2 10 16,-2 0-19-16,-8-4 14 0,3 0-20 16,-5 0 0-16,5-4 39 15,-3 4-38-15,1 0 9 16,-3 0 29-16,3 3-18 16,-5-6 21-16,-2 3-32 15,-2-1-9-15,-2-1 58 16,4 2-58-16,-6 0 12 15,2 0 22-15,0-4-14 16,2 2 12-16,2 0-33 16,0-2 10-16,4 2 19 15,7-2-29-15,0 6 0 16,2-2 12-16,3 4-12 16,-5-2 9-16,0 0-9 15,-7-2 0-15,0 0 6 16,-1-2-6-16,-1-2 0 0,2 3-1 15,5-2 2-15,3-1 10 16,3 1-11-16,0 0 0 16,1-1 4-1,-3 3-4-15,0-3 0 0,-5 4 1 16,0-2 0-16,-6 0 8 16,5 0-9-16,2-2 0 15,-3 0 6-15,3-2-6 16,-5-2-3-16,-6 4 2 15,0-4 2-15,-8 2 10 16,-3-2-11-16,-3 2 0 0,-4-4 25 16,-1 4-25-16,-6-6 0 15,-2 0 11 1,-6 0-11-16,-4 0 13 0,-1-3-13 16,-7 0 0-16,-3-1 6 15,1 0-6-15,5 2 0 16,-3-2 4-16,3 4-3 15,3-2 18-15,1 0-19 16,-1 2 0-16,10 0 27 16,2 5-27-16,-2-3 0 15,2-3 0-15,-6 4 6 16,-6-4 6-16,-1-1-12 0,-3-2 0 16,-1 2 8-1,-1 0-8-15,5 0-2 0,-1 1-4 16,1-1 12-1,-1-3 6-15,1 3-12 0,-5 3 0 16,2-4 27-16,-4 0-27 16,0-2 0-16,-3 2 6 15,1-2 2-15,7 3-2 16,-3 1-6-16,0 0 0 16,0-1 1-16,0 1-1 15,-5-3-6-15,0-2 5 16,-4 0 2-16,-2 2 8 15,-2-2-9-15,2 0 0 16,0 0 4-16,-2-2-4 16,2 2-34-16,-6 0-58 0,0 0-226 15,-61-22-608 1</inkml:trace>
  <inkml:trace contextRef="#ctx0" brushRef="#br0" timeOffset="13328.28">8022 7772 1815 0,'0'2'465'0,"0"-2"-400"0,0 0-32 0,0 0 66 0,3-2-44 0,-3 2-8 0,5 0 4 16,3-2-24-16,13 0 61 15,0 0-44-15,13-4-35 16,2 0 42-16,0-2-51 16,-3-4 0-16,-4 2-1 15,-4-2 7-15,-10 4 5 16,-7 2-11-16,-5 4 0 0,-10 0-14 16,-8 4 14-1,-14 4-23-15,-16 4 22 0,-10 10 2 16,-3 2 10-16,0 4-11 15,13-2 0-15,11-4-5 16,19 2 5-16,9 0-14 16,8 2 13-16,9 2-1 15,9 1-21-15,6-4 11 16,5 2-49-16,6-1 50 16,-6-4-20-16,-7-2 23 15,-6-6 2-15,-9-2 12 16,-7-6 6-16,-4 0 3 15,-3-2 3-15,-3 0 71 16,-11 2-47-16,-2 0-23 16,-13 0-11-16,-4-2 7 15,-2-2 7-15,4 0-22 0,5 0-28 16,9 2 27-16,11 0-165 16,1 2-191-16,6 2-777 15</inkml:trace>
  <inkml:trace contextRef="#ctx0" brushRef="#br0" timeOffset="15163.94">8342 7967 1519 0,'0'-2'583'0,"0"2"-471"0,0 0-55 0,0-2 96 0,-3 4-51 0,3-2-57 15,-4 3 17-15,2 8-40 16,-3 0 38-16,2 6-21 15,1 2-37-15,4-2 40 0,3-1-42 16,9 0 0 0,-1-4 19-16,3-2-11 0,1-2-8 15,1-2 0-15,3-2 9 16,-2-2 9-16,1-2-18 16,3-4 0-16,2-4 11 15,-4-6-11-15,6-2-15 16,-4-6 3-16,-1-2-6 15,-5 0-5-15,2 0 23 16,-11 1-1-16,-1 5 1 16,-7 5 0-16,0 7 12 0,-5-1 14 15,3 3-20 1,0 2 46-16,0 2-51 0,2-1-1 16,0 2 28-1,0-1-28-15,0 2-11 0,2 2 0 16,-2 4 11-16,0 13-1 15,4 3 1-15,5 4-2 16,1 3 2-16,3-2 0 16,1-3 0-16,-4-2 0 15,1-6 2-15,-4-10-5 16,0-4 3-16,0-4-24 16,1-6 16-16,8-6 2 15,2-2-34-15,4-8 10 16,-2-2-38-16,0-2 61 0,-6-2-62 15,-1 0 1-15,-7 2 37 16,4 8 13-16,-10 1-14 16,0 2 31-1,0 4 1-15,-4 0-3 0,0 4 3 16,2 0 0-16,2 2 27 16,0 1 9-16,-2 4 5 15,2 0-13-15,-2 4-20 16,2 1 36-16,-2 4-44 15,-3 11 0-15,3 10 19 16,4 13-13-16,3 5-5 16,3 6-1-16,4 6 10 15,-1-4-2-15,1 4-8 16,-4-3 0-16,3-6 4 16,-2-4-4-16,-2-11 0 0,-2-8 0 15,-1-8 1-15,-2-10 7 16,-2-4-8-16,0-2 0 15,-2-8 19-15,-2-4-2 16,-3-10-17-16,-3-10 0 16,-3-10-16-16,3-8-5 15,0-11-3-15,4-1-48 16,1-4 21-16,5 4 1 16,5 2-17-16,5 12-17 15,6 4-42-15,9 9 70 16,2 2-62-16,-1 7 40 15,1 7 60-15,-5 4 7 16,-1 4 11-16,-6 9 9 0,1 3-8 16,-10 6 103-16,3 4-50 15,-5 4 4-15,1 4 17 16,-2-3-28-16,-3-2-16 16,0-4 23-16,-6 0-27 15,2-6 59-15,-2-1-41 16,-3 0-24-16,-9-1 22 15,1 4-32-15,-8-4-10 16,0-4-1-16,0 2-42 16,6-4-31-16,-1 0-149 0,6-8-240 15</inkml:trace>
  <inkml:trace contextRef="#ctx0" brushRef="#br0" timeOffset="15822.13">9206 8015 1883 0,'4'2'204'0,"3"2"-165"0,9 4 0 0,-1-4 3 0,7-2 4 0,-1-2 17 0,0-4-24 0,0-2 50 0,1-8-43 16,-4 0-28-16,-2 0 20 15,-1-4-37-15,-6 0-1 16,-2-2 0-16,-7 3 1 16,0 2-12-16,-4 6 11 15,-4 1-43-15,-1 8 22 16,-10 8 12-16,-1 5 3 15,-5 6 5-15,5 6 1 16,4 0-33-16,8 0 32 16,10-3-61-16,4 0 25 15,10-6-41-15,2-6 37 16,4-6 7-16,3-4 10 0,1-4 3 16,-1-6 6-1,-1-4-27-15,-5-4 42 0,2-2 2 16,-3-2 7-1,5-3-9-15,-4 2-2 0,4 5-14 16,-7 4 16-16,-1 10-26 16,-4 5 26-16,1 11-10 15,-4 5 10-15,-1 7 3 16,2 2 6-16,-2 6 28 16,-5-8-37-16,-2-4 0 15,-2-8 38-15,0-8 13 16,0-4 30-16,-1-4 31 15,0-6-64-15,1-10 32 16,7-6-58-16,4-9-10 16,6-1 23-16,10-4-29 0,8-2-6 15,3 4-29 1,4 4-67-16,-4 8 95 0,-9 10-148 16,-16 10-130-16,-32 28-463 15</inkml:trace>
  <inkml:trace contextRef="#ctx0" brushRef="#br0" timeOffset="17276.37">10062 7824 1661 0,'0'3'509'0,"0"-3"-467"0,0 7-40 0,2 4 31 0,2 4 4 16,3 7 65-16,-3 3-63 15,2 0-1-15,2 1 4 16,-2-1-9-16,3-5 12 0,1-4-45 15,-4-4 1-15,1-6 29 16,-3-2-30-16,0-2 0 16,-2-2 9-16,1-2 3 15,-1 0 37-15,1-2-10 16,1-5-1-16,7-9 34 16,0-5-72-16,3-8 7 15,-1-2 13-15,-2 2-19 16,-2 5 8-16,-3 4-9 15,-1 7-9-15,-3 6-18 16,0 5-60-16,-2 4-174 16,2 4-250-16,21 14-185 15</inkml:trace>
  <inkml:trace contextRef="#ctx0" brushRef="#br0" timeOffset="17544.68">10480 7794 1692 0,'0'2'296'0,"0"2"-259"16,2 6 43-16,0 4 47 15,1 7-37-15,-3 1 8 16,5-1-40-16,-3-1-28 15,2-1 44-15,-2-1-74 16,-2-2 0-16,3-6 0 0,-3 2-40 16,0-2-64-16,-5-2-104 15,-1-4-133-15,-19-20-956 16</inkml:trace>
  <inkml:trace contextRef="#ctx0" brushRef="#br0" timeOffset="17762.12">10480 7610 1771 0,'-2'0'534'0,"2"0"-437"15,-2 0-97-15,2 0 1 16,0 2-24-16,0 1 23 15,-5 6-28-15,3 3-131 16,4 32-177-16</inkml:trace>
  <inkml:trace contextRef="#ctx0" brushRef="#br0" timeOffset="18182.36">10783 7732 885 0,'-6'0'1122'0,"-1"4"-954"16,-2 4-145-16,-4 2-22 15,4 6 26-15,2-4-11 16,2 4 32-16,5 2-39 16,2-4-1-16,6 2 23 15,3 1-30-15,4-3-1 16,-1-1 12-16,4-3-10 0,-5 0 17 16,-4-3-19-16,-5-2 0 15,-4 0 57-15,0 3-37 16,-4-3 19-16,-5 2 1 15,-4 3-7-15,-7 0 30 16,-3-5-55-16,-2 6 2 16,4-8 11-16,3 0-21 15,5-3-9-15,1 0-54 16,5 0-96-16,3 0-109 16,8-8-257-16</inkml:trace>
  <inkml:trace contextRef="#ctx0" brushRef="#br0" timeOffset="18647.86">10977 7836 787 0,'0'0'1176'15,"3"0"-1009"-15,-3 4-154 16,6 1 8-16,1 0 63 16,6 5-54-16,3-3 38 15,1-4 1-15,4-1-12 0,3-4 15 16,7-1-36 0,3-6-30-16,1-4 45 0,-6-4-51 15,-4 3 0-15,-10-2 2 16,-3 2-1-16,-10 4 17 15,-4 2-18-15,-10 0 1 16,-1 4-12-16,-9 2 11 16,-7 6-11-16,-5 6 10 15,1 6 2-15,2 6-5 16,4 4 4-16,7 4-11 16,9-2 4-16,13-2 7 15,7-4 0-15,9-4-8 16,6-5 17-16,8-5 9 0,3-4-18 15,5-8-23 1,3-3 22-16,-1-3-165 0,-1-5-117 16,47-36-65-16</inkml:trace>
  <inkml:trace contextRef="#ctx0" brushRef="#br0" timeOffset="19164.03">11633 7746 1661 0,'-3'0'265'0,"-2"2"-188"0,-1 4-25 0,-7 0-4 0,-6 8 42 0,2 4-40 0,-5 0-34 0,3 2 26 0,6-1-34 16,3-1-8-16,8-7 0 16,-2-1 11-16,10-3-10 15,4-6-1-15,6-2 0 16,10-6 49-16,6-9-40 16,1-6-8-16,3-1 19 15,-7-8-19-15,-5-1 60 16,-3-6-4-16,-11-4-48 15,-5-2 48-15,-8-4-57 16,-5 6 6-16,-7 3-9 16,-1 9 9-16,1 8 19 15,-2 10-25-15,9 6 2 16,4 4 19-16,4 6-21 0,-3 6-21 16,3 8 15-16,0 13 6 15,5 6 13-15,5 6-13 16,9 1 0-16,-2 0 6 15,6-6-6-15,-5 0-4 16,-5-8 2-16,-3-4-59 16,-5-8-32-16,-7-2-87 15,-7-6-179-15,-29-6-1331 16</inkml:trace>
  <inkml:trace contextRef="#ctx0" brushRef="#br0" timeOffset="20794.68">8302 8653 562 0,'0'-3'1073'0,"0"3"-823"0,-3-1-146 0,3-2-14 0,0 2 66 0,0 1-51 0,0 0-26 16,0 0 4-1,-3 1-58-15,-1 7 40 0,0 10-44 16,-3 9 6-16,1 9 36 15,-4 8-33-15,2 4-3 16,-5-2-26-16,5-2 17 16,2-6 2-16,1-8-20 15,3-5 0-15,2-7-1 16,0-8 1-16,2-2-5 16,1-1 4-16,1-3 2 15,0-1 14-15,2-2-15 16,-2 2 0-16,7-3 10 15,-1 0 11-15,6 0-7 16,9-4-14-16,6-3 10 16,-2 0-14-16,7 0 4 0,2 0-143 15,-1 3-113-15,50-7-273 16</inkml:trace>
  <inkml:trace contextRef="#ctx0" brushRef="#br0" timeOffset="21278.41">8685 8907 1165 0,'0'2'1014'0,"2"0"-899"0,4 4-108 0,6 0-6 0,5 4 67 0,6-4-34 16,4-2-4-16,2-4 50 15,4-4-25-15,2-2-22 16,1-6-16-16,-5 0-8 16,-6-2 24-16,-5-2-33 15,-7 4 0-15,-4-2 4 16,-7 4-4-16,-6-2-6 15,-5 4 5-15,-4 0-5 16,-14 4-13-16,-4 4 19 0,-8 4-14 16,0 6 14-1,5 6 0-15,1 2-1 0,4 2 0 16,6 4 2-16,4 0 3 16,7 2-4-16,10-2-4 15,6-4 4-15,8-2 0 16,10-1 0-16,4-6 2 15,8-4 10-15,7-7 10 16,3-7-22-16,3 2-100 16,-3-5-143-16,64-29-275 15</inkml:trace>
  <inkml:trace contextRef="#ctx0" brushRef="#br0" timeOffset="21695.7">9270 8783 1816 0,'-8'4'290'0,"-2"2"-227"0,-9 8-5 0,-4 6-2 0,1 4 2 16,0 2 4-16,6-4-47 15,5-4 62-15,11 0-77 16,5-4 0-16,3 0 4 16,4-6-4-16,3-2-8 15,8-6-13-15,4-8-24 0,-4-4 44 16,4-6-82 0,-4-4-7-16,-1-4 32 0,-7 0-14 15,-3 0 1-15,-5 4 71 16,-7 6 6-16,-3 8 81 15,-6 6-87-15,-2 8 6 16,0 8-6-16,-5 6 8 16,5 12-7-16,9 2-1 15,9 2-36-15,13-2 18 16,7-4-110-16,4-6-16 16,2-10 20-16,1-10-71 15,32-22-287-15</inkml:trace>
  <inkml:trace contextRef="#ctx0" brushRef="#br0" timeOffset="22013.08">9503 8803 1277 0,'2'-2'216'0,"2"0"-138"16,7 0-42-16,7 4 17 15,2 2 28-15,6 6-44 16,1 2 28-16,0 8-59 15,2 0 1-15,-2 4 41 16,-5 0-12-16,-6-2 48 16,-8-2-9-16,-3-8-21 0,-8-2 54 15,-1-6-25-15,-2-4 2 16,-1-4 14-16,1-6-39 16,0-8-1-16,0-4-38 15,8-6-20-15,5-4 44 16,7 0-45-16,8 2-6 15,-2 6-3-15,2 8-12 16,-4 2-118-16,6 8-241 16,28 1-731-16</inkml:trace>
  <inkml:trace contextRef="#ctx0" brushRef="#br0" timeOffset="23328.41">10162 8837 1270 0,'0'-2'240'0,"2"-4"-193"0,0 0 7 0,0 0-11 0,0 2 55 0,3-2-19 16,-3 2-17-16,1 0 46 16,-1 2-39-16,2-2 18 15,-4 4 16-15,0-2-22 16,-2 2 18-16,2 0-52 16,-2 2-38-16,0 0 63 15,2 2-72-15,-5 8 0 16,-2 0 30-16,3 10-23 15,-5 0 26-15,3-2-33 16,3 0 0-16,-2-6 25 0,1 0-25 16,0-4 0-16,-1 0 9 15,1-6-8-15,0 2 26 16,2-6-27-16,-4 0 0 16,6-4 33-16,-4-4-33 15,2-8-19-15,0-4 13 16,4-6-47-16,2-2 20 15,6 2-42-15,3 0-22 16,3 6 95-16,3 4-52 16,2 4 26-16,-2 2 27 15,-1 4 1-15,1 6-10 16,-7 6 7-16,-1 6 3 16,-1 4-12-16,-2 2 18 0,-1 4-6 15,-1 2 28 1,0 0-8-16,0 0 11 0,1-2-31 15,6-2 1-15,-4-6 31 16,4-2-32-16,-1-4 0 16,3-4 2-16,-2 0-1 15,1-4 18-15,3-6-19 16,-1 0 0-16,7-4 14 16,-6-4-14-16,6-4 0 15,-5-2 7-15,1 4-7 16,-5-2 1-16,-7 0-1 15,-3 2-4-15,-2 0-25 0,-2 2 29 16,-2 6-6 0,0 4-1-16,0 0 6 0,-1 4 0 15,1 2-31 1,0 4 20-16,-2 4-9 16,-1 6 21-16,0 6-5 0,5 2-4 15,5 0 5-15,2-4-16 16,2-2-43-16,4-8-3 15,3-4 50-15,-1-6 7 16,1-4-6-16,4-4 15 16,-3-6 1-16,4-4 16 15,-6 0-17-15,3-4 0 16,-5 0-21-16,1 0 21 16,1 2-62-16,-1 4 23 15,-1 8 38-15,3 6-7 0,-3 5 8 16,0 8 0-1,7 3 53-15,-1 8-28 0,2 2-2 16,-3 2 22-16,-2-4 4 16,0-2 10-16,-6-4-32 15,0-8-5-15,-6-6 79 16,-1 0-47-16,-3-6 10 16,4-2 29-16,0-10-67 15,0-4 1-15,6-6-27 16,-1-4-5-16,6-4-26 15,1 6 29-15,4 2-19 16,2 8 11-16,5 5 1 16,-5 12-3-16,5 5 1 0,-5 7 8 15,0 8-13 1,-6 2 16-16,-7 2-86 16,-5-3-46-16,1-2-156 0,-27 8-295 15</inkml:trace>
  <inkml:trace contextRef="#ctx0" brushRef="#br0" timeOffset="23531.4">10690 8540 1617 0,'0'-2'777'0,"0"2"-623"0,0-2-142 0,2 2 5 0,-2 2 11 0,2-2-26 16,4 4 5-16,8 6-7 16,4 2-39-16,4 4-148 15,43 18-533-15</inkml:trace>
  <inkml:trace contextRef="#ctx0" brushRef="#br0" timeOffset="24044.83">11477 8681 1692 0,'0'0'492'16,"-3"0"-484"-16,0 4-8 15,-7 6 0-15,-3 3 12 16,-6 12 13-16,-3 0-7 16,7 6 30-16,1-5-48 15,14 0 0-15,12-2 0 16,3-6-34-16,12-8 33 16,-1-4-32-16,8-8-30 15,-1-4 57-15,-2-2-18 16,-6 0 24-16,-2 10 9 0,-8 12 28 15,1 16 61-15,-6 20 8 16,-3 22-11-16,-3 18 49 16,-4 11-86-1,-2 68-23-15,0 11 19 0,4-128-11 16,-2-18 118-16,-4 30-106 16,-16-32-46-16,-18-34 54 15,-13-26-61-15,-7-22 14 16,7-14 22-16,9-18-37 15,19-8 35-15,17-5-36 16,14 9 0-16,19 6-26 0,11 18 26 16,7 15-52-1,-1 11-34-15,-4 14-208 0,30 2-509 16</inkml:trace>
  <inkml:trace contextRef="#ctx0" brushRef="#br0" timeOffset="38730.6">19821 7327 1197 0,'-2'0'295'0,"2"0"-170"0,-3 0-80 0,3 0-12 0,-3 0 63 0,3-2-69 0,-2 2 12 15,-2-2 19-15,4 0-14 16,0 2 25-16,0 0-5 16,4 0-38-16,-4 0 40 15,-4 0-39-15,8 0-12 16,-8 0 7-16,4-2-8 0,4 4 34 15,-8-2-21 1,2 4-21-16,-3 10 73 0,-3 6-32 16,-4 10 1-16,6 4 4 15,1 4-35-15,7 3 25 16,7-4-42-16,5-1 0 16,5-3 20-16,2-8-20 15,-1-4 0-15,0-5-2 16,-4-8 11-16,3-4 9 15,-3 0-18-15,-1-4 0 16,-1 0 6-16,-3-2-6 16,-1-2 0-16,2-4 1 0,1-8 10 15,1-4 10-15,7-4-21 16,-2-6 0-16,4-2 4 16,-3-5-4-16,0 1-14 15,-2 0 13-15,-7 4 2 16,2 0 6-16,-6 6-7 15,-1 4 0-15,-1 4 10 16,-3 2-10-16,-2 4 0 16,0 4 2-16,0 4 15 15,0 2-7-15,-2 0-10 16,2 2 0-16,0 0 4 16,0 0-4-16,0 2 0 15,0-2-12-15,-2 2 24 16,2 2 21-16,-3 10-33 0,-3 8 0 15,2 12 73-15,-4 8-58 16,6 4-6-16,2 0-9 16,4-4 13-16,4 1 2 15,3-7-15-15,-1-6 0 16,6-6 11-16,-5-8-11 16,1-6-9-16,-1-4 3 15,0-4 12-15,2 2 9 16,5-8-15-16,2 2 0 15,-2 0 11-15,2-2-11 16,-2-4-5-16,-1-4-2 16,-1 0 10-16,-3-4-26 15,3-1 23-15,-1-1-12 0,2 0-6 16,-4-1 18 0,-2 1-19-16,0 1 19 0,3-1-6 15,-8 3-8-15,1 4 14 16,-1 0 0-16,-1 4-4 15,-1 1 4-15,3 4-11 16,-7 0 10-16,3 4-5 16,-1 0-4-16,2 4 10 15,3 8 0-15,1 2 19 16,0 8-10-16,5 1-8 16,-7 3-1-16,2-5 18 15,-2-2 8-15,-4-5-26 0,0-6 0 16,-2-2-3-1,2-4 3-15,-2-2 0 0,3-2-6 16,-1-2 24-16,0-4 4 16,10-8-22-16,1-10-22 15,7-10 16-15,7-7 6 16,1 1-15 0,1 6 3-16,0 8 12 0,-2 8-8 15,-11 10 8-15,-7 4 0 16,-1 10 9-16,-3 2 2 15,0 8 2-15,3 4-11 16,-1 4 19-16,2 1 3 16,2-6-24-16,-4 3 0 0,-1-4 6 15,-4-1-6 1,1-7 0-16,-3 2-1 0,0-6 7 16,-3 0 0-1,1-3-6-15,-2 4-72 0,-3-5-93 16,5 0-301-16,9-31-545 15</inkml:trace>
  <inkml:trace contextRef="#ctx0" brushRef="#br0" timeOffset="39799.53">21273 7299 1277 0,'0'-2'520'0,"-2"0"-431"0,0-2-58 0,2 2 35 0,0 2 21 0,-2 0 68 0,2-2-38 15,-3 2-60-15,3 0 39 16,-2 0-39-16,-3 0 4 16,-1 2 4-16,-9 2-58 15,-1 2 68-15,-9 8-55 16,0 0-4-16,-1 6 22 16,-1 0-23-16,11-2-15 15,6-2 0 1,7-2 0-16,3 0-21 0,7-2 21 15,6 2-46-15,12-4 37 16,4 4-24-16,10-5 16 16,4-2 16-16,-1 1 2 15,-8-1 19-15,-8-2-20 0,-9 1 0 16,-9 2 6-16,-1-4-5 16,-7 2 10-1,-5 5 2-15,1 0-1 0,-8 6 45 16,-1 2-57-16,-11-1 0 15,-8 0 9-15,-1-1-2 16,-2-5-5-16,-3-2-2 16,5-6 10-16,1-2-29 15,12-2 19-15,9 0-116 16,2-4-91-16,33-16-342 0</inkml:trace>
  <inkml:trace contextRef="#ctx0" brushRef="#br0" timeOffset="41263.42">21560 7423 1549 0,'-2'-4'292'0,"2"2"-205"0,0 0 54 0,0 0-12 0,0 0 38 0,-2 0-20 16,2 2-39-16,0 0-53 15,-2 2-55-15,0 6 15 16,-8 8 24-16,2 8-31 0,1 5-8 16,7 0 15-1,2 0-14-15,7-5 20 0,7-2-21 16,-3-6 0-16,5-4 24 16,5-8-24-16,0-4 0 15,2-4 14-15,4-6-8 16,-2-3-6-16,2-5-7 15,0-1 2-15,-4-3-23 16,-1-1 28-16,-4 1-27 16,-4 6 26-16,-7 0 2 15,-7 8 15-15,0 0-16 16,-4 0 0-16,0 2-10 16,-1-2 10-16,1 2 0 0,0 0 1 15,-2-2 0 1,4 4 12-16,-3 2-13 15,3 2 0-15,-2 2 0 16,-1 6 0-16,-5 4 0 16,-1 8 1-16,0 6-1 0,4 1 6 15,5-2-6-15,10-3 0 16,-2-4 3-16,10-7-3 16,0-1-10-16,4-6 4 15,1-7 1-15,3-1 4 16,1-7-14-16,2-7 15 15,2 0-3-15,-6-7 3 16,-1-1-2-16,-1-2 2 16,-8 0 2-16,-4 0 14 15,-2 4-16-15,-2 4 0 0,-5 2 60 16,-2 10-48-16,-2 4 6 16,-2 2 11-16,1 4-19 15,3 0 4-15,0 2-14 16,-4 14 0-16,-5 12 18 15,0 18-18-15,-2 14 0 16,2 7 16-16,4 5-10 16,7 0 18-16,3-4-24 15,6-6 0-15,-4-16 3 16,2-12-3-16,-3-11-15 16,-1-10 9-16,-3-8-39 15,-2-5 22-15,0-1-11 0,-2-2 29 16,-5-3-35-16,-2-9 25 15,-6-5-17-15,-3-14 32 16,0-1 0 0,0-12 5-16,10-5-5 0,0-4-50 15,14-6 41-15,2 4-34 16,12 4 10-16,2 4 24 16,5 5 3-16,4 5-3 15,0 6-23-15,3 4 23 16,-1 4-6-16,-2 4 15 15,-2 6 0-15,0 8-1 16,2 6 2-16,-6 4 17 16,0 10-18-16,-12 0 1 0,1 2 54 15,-10 4-31-15,-2 0-6 16,-4 2 23-16,-2 0-11 16,-8-2 16-1,1 1-32-15,-5-3-13 0,-3-3 70 16,-4-3-71-16,-6 2 0 15,-2-4-1-15,2-3 1 16,0-1-37-16,6-5-163 16,15-22-372-16</inkml:trace>
  <inkml:trace contextRef="#ctx0" brushRef="#br0" timeOffset="42029.28">22568 7423 1776 0,'0'2'685'0,"0"2"-685"0,4-2 33 0,0 4-20 0,5-2 16 0,3 0 10 0,7-2 19 16,-1-4-28-16,7-2 14 0,0-2-44 16,-4-4 1-16,-2-2 30 15,-4-2-31-15,-3-2-1 16,-6-4-7-16,-2 2 16 15,-4 0-8-15,-4 8 0 16,0 0 0-16,-3 6-2 16,-7 4 2-16,-3 4-10 15,-8 10 2-15,-1 8 14 16,1 8-19-16,10 10 13 16,9 2-42-16,12-2 24 15,4-3-78-15,11-9 15 16,0-10 58-16,6-8-19 0,-2-6 42 15,2-8-18 1,2-5 18-16,-7-6 27 0,2-6-27 16,-3-5 0-16,-3-3 18 15,-5-4-7-15,-2-3 23 16,0 6-34-16,-2 2 0 16,0 6-22-16,2 4 22 15,9 8-27-15,0 2 25 16,5 8-16-16,-6 10 9 15,4 4 0-15,-5 10 9 16,-3 2 41-16,-3 0-26 16,-6 2 18-16,-3-6 27 15,-3-5-33-15,-3-4 34 0,1-7-45 16,0-3-15 0,0-2 89-16,0-5-1 15,-1-4-2-15,3-10-51 0,3-6-35 16,3-8 51-16,7-4-52 15,12-4 10-15,4 4-29 16,4-1 19-16,7 8-126 16,3 0-206-16,48-21-517 15</inkml:trace>
  <inkml:trace contextRef="#ctx0" brushRef="#br0" timeOffset="42485.92">23501 7160 1384 0,'0'-1'767'0,"0"1"-677"0,0 0-89 0,2 0 86 0,-2 0 18 0,0 0 31 0,0 0-40 0,2 5-81 0,3 8 75 15,0 7-46-15,1 5-22 16,3 8 37-16,4 1-53 0,-3-2-6 16,0-4 0-1,1-2 13-15,-1-8 1 0,-4-2-14 16,-4-8 0-16,1-6 3 15,-1-2-3-15,-2 0 0 16,2-2-1-16,0-4 13 16,6-8 3-16,4-8-15 15,5-8 0-15,2-4 4 16,1 0-4-16,-5 4-6 16,2 4 6-16,-9 8-68 15,-4 4 26-15,-4 7-129 16,-4 2-114-16,2 5-94 15,6-6-468-15</inkml:trace>
  <inkml:trace contextRef="#ctx0" brushRef="#br0" timeOffset="42717.87">23891 7120 1496 0,'-2'0'497'15,"2"0"-431"-15,0 4-16 16,0 3 20-16,0 7 128 16,0 1-43-16,0 10-53 15,2 1 18-15,0 3-62 16,5-4-22-16,-3-3-18 16,-2-6-4-16,1-2-28 15,-3-4 2-15,-3-2-258 16,-28-8-344-16</inkml:trace>
  <inkml:trace contextRef="#ctx0" brushRef="#br0" timeOffset="43047.06">23989 6886 1850 0,'0'2'237'0,"-2"-2"-147"0,2 0-6 16,0 0 63-16,0-2 33 15,0 2-80-15,0 0-4 16,0 0-96-16,0 2 2 16,0-2-20-16,-6 2 0 15,-4 2-167-15,-23 12-371 16</inkml:trace>
  <inkml:trace contextRef="#ctx0" brushRef="#br0" timeOffset="43532.81">24379 7028 1923 0,'-2'0'305'0,"-3"0"-239"15,-6 2-33-15,-7 0-15 16,-8 4 115-16,-8 0-38 16,3 6-41-16,3-4 24 0,3 6-51 15,9-2-27-15,11 7 0 16,8 3 6-16,13 0 6 15,15 0-12-15,11 3-12 16,9 2 5-16,2-3-10 16,-6-4-1-16,-11-2 18 15,-9-6 0-15,-14-2 2 16,-6-2-2-16,-9 0 0 16,-3 2 24-16,-6 0 1 15,-4 2-8-15,-6-4-17 16,-1 0 16-16,-3 0 20 15,-1-4-36-15,4 0 0 16,-3-4 9-16,2-2-9 0,6-4-39 16,3-4-84-16,12-4-325 15,43-34-590-15</inkml:trace>
  <inkml:trace contextRef="#ctx0" brushRef="#br0" timeOffset="44431.89">24648 7235 777 0,'2'0'1365'0,"2"0"-1236"0,0 5-122 0,5 0 19 0,3 3 29 0,5-3 74 0,5 2-54 0,4-1-22 15,3-2 5-15,-4 0-31 16,2-4-13-16,-3-4-10 16,-6-2 7-16,-2-6-22 15,2-2 5-15,-7-4-67 16,-3 0 2-16,-6 0 23 16,-4 4 18-16,-6 3 29 15,-8 7 2-15,-10 8 5 16,-15 7-6-16,-8 9 24 15,-2 6 22-15,1 6-34 0,11 6-10 16,14 0-2 0,14 0 1-16,18-4-1 15,13-4 0-15,13-6 0 0,11-9-15 16,8-8 10-16,6-10-58 16,0-8-19-16,-5-7-47 15,1-4 63-15,-7-4-33 16,-5-4 34-16,-2-6-5 15,0-2-53-15,0-4-12 16,2 0-359-16,1 8 108 16,-9 5 386-16,-8 11 105 15,-11 10 62-15,-8 5 7 16,-9 3 30-16,-7 3-53 0,1 1-40 16,-2 0-30-16,1 0 87 15,5-1-37-15,2-3-29 16,-2-3 37-1,-1 3-23-15,-4 0-31 0,-2-1-47 16,-7 1-37-16,-4 0 74 16,-9 4-62-16,-5 10-1 15,-4 5 14-15,0 6-20 16,6 0 10-16,8 4-16 16,13-5 1-16,7-4 2 15,12-4-3-15,7-2 0 16,3-6 12-16,12-6 4 15,6-6 17-15,1-6-33 0,5-8 11 16,0-6 20 0,-9-4-31-16,0-10 0 0,-8-3 6 15,-5-7-4 1,-9-8 17-16,-3-6-19 16,-6-8 0-16,-2 0 6 0,-4 10 3 15,1 15-9-15,1 22 59 16,1 13-8-16,1 10 3 15,2 1-54-15,-2 16 0 16,-5 16 9-16,-6 28-9 16,4 21 1-16,6 14-7 15,13 4-23-15,7-5-97 16,6-7-334-16,23 86-720 16</inkml:trace>
  <inkml:trace contextRef="#ctx0" brushRef="#br0" timeOffset="45947.44">20985 8297 1547 0,'-2'0'495'0,"2"0"-433"0,0 3 4 0,-4 3 6 0,-1 10 48 0,-5 5 51 16,-4 8-89-16,1 7-17 15,1 0-4-15,3 6-46 0,1 2 47 16,3-2-55-16,3-4 4 16,2 1 40-16,2-7-36 15,7-6 0-15,-5-7 10 16,3-9-24-16,3-1 67 15,0-5-52-15,11-6-16 16,0 0 67-16,16-8-67 16,3-4 6-16,8-4-12 15,8-4-16-15,0 1 7 16,-2 1-156-16,-6 8-206 16,-5 1-188-16,26 0-1135 15</inkml:trace>
  <inkml:trace contextRef="#ctx0" brushRef="#br0" timeOffset="46398.43">21505 8564 1799 0,'2'0'370'0,"-2"2"-247"0,7 0-91 15,0 4 13-15,3-4 105 16,11-2-38-16,-4-2-2 16,10-6-25-16,4 0-70 15,0-6 50-15,-2 0-65 16,-6-2 0-16,-8 0 32 0,-5 0-31 16,-8-4 0-1,-4 0-1-15,-5 0 13 16,-9 4 10-16,-2 0-23 0,-2 4 0 15,-6 6-11-15,-6 8 11 16,1 6-9-16,-2 6 8 16,-3 10 2-16,-2 10 14 15,4 4-15-15,3 2 0 16,14 0-1-16,7-6 1 16,8-4 0-16,6-3-6 15,6-5 18-15,5-3-5 16,6-2-7-16,8-7-30 15,2-5 9-15,6-1-139 16,6-9-148-16,1-8-226 16,68-49-740-16</inkml:trace>
  <inkml:trace contextRef="#ctx0" brushRef="#br0" timeOffset="47132.89">22113 8378 1585 0,'-2'-2'592'15,"0"2"-498"-15,0-2-82 0,-5 4-11 0,-2 0 38 0,-7 3-5 0,-4 4 101 0,-3 5-69 0,-2 10-36 16,0 4 23-16,0 8-44 15,5 2-8-15,5 2-1 16,10-6 7-16,10-4-1 16,5-6-6-16,9-6 0 15,2-7-15-15,4-5 15 16,4-8-34-16,4-9-1 16,-6-7-28-16,2-1 62 15,-2-6-16-15,-4-5 17 16,-6 2 0-16,-5 4 2 15,-8 6 17-15,-4 8 16 16,-2 6-29-16,0 4 48 16,-4 4-54-16,0 6-8 0,-3 8 1 15,3 4 7 1,4 4-15-16,6 2 14 0,5 3-38 16,9-4 32-16,1-4-25 15,4-7 14-15,-5-5 17 16,1-7 1-16,-5-4 0 15,-1-5-6-15,3-9 21 16,-7 0 24-16,-3-8-39 16,-1-3 6-16,-3-1 14 15,-2-4-20-15,0 4 1 16,2-2-2-16,8 2 2 16,-2 2-28-16,8 2 26 0,6 4-29 15,3 2 24 1,6 6 6-16,-2 6-2 0,-4 10 1 15,-3 8 1-15,-5 8 39 16,2 6-39-16,-11 0 2 16,-1 0 38-16,-5-6-13 15,-2-4-4-15,-2-10-23 16,-3-2 12-16,5-6 43 16,-2-8 8-16,0-2-46 15,0-10 5-15,4-8-20 16,7-6-4-16,9-2-5 15,7 0-83-15,6 4-2 16,0 1-209-16,47-24-321 16</inkml:trace>
  <inkml:trace contextRef="#ctx0" brushRef="#br0" timeOffset="48137.67">22944 8365 1979 0,'0'0'281'0,"0"3"-202"0,0 1-59 0,-4 6 55 0,4 2 79 0,0 10-64 0,-2 2 15 0,2 2-99 0,2 2 0 0,2-4 6 0,-2-2-11 16,-2-4-1-16,2-8 0 15,-4-2 1 1,2-4 16-16,-2-2-17 0,2-4 0 16,-6-2 25-16,-1-6-15 15,2-4-10 1,1-8-9-16,4-6-30 0,9-6 33 15,8 4-65-15,4 0 2 16,6 4 48-16,0 5-7 16,1 6 7-16,-4 9 20 0,-5 4 1 15,-9 6-9-15,4 5 9 16,-5 8 0-16,2 1 0 16,3-3 9-16,-1 4-8 15,3-1-1-15,3-6 1 16,4-2 23-16,1-6-24 15,1-2 0-15,2-2 27 16,-1-4-6-16,-4 0 1 16,3-4-13-16,-8-2 3 15,4-4 24-15,-7 0-36 16,-6-4 0-16,-1 0 6 16,-1 3-5-16,-4 1 5 15,4 7-6-15,-6-4 1 16,0 7 49-16,-6 3-50 15,6 2 1-15,-2-1-6 0,2 3 5 16,2 1-25-16,-2 6 4 16,6 8 21-16,-4 5-9 15,4 4 9-15,3-1-60 16,2 0 45-16,5-6-5 16,-3-8 20-16,-2-2-1 15,5-8 1-15,0-4-31 16,-1-8 31-16,3-2-41 15,-3-6-14-15,-3-4 1 16,-1-2 3-16,-5-2-54 16,4 2-92-16,-2-1 77 0,3 7 27 15,-1 8 50 1,-4 9 43-16,-1 7 21 16,-1 3 43-16,0 8 10 0,3 2-59 15,-2 4 45-15,4 1-26 16,-3-2 40-16,0 0-11 15,-1-6-32-15,-3-4 10 16,1-4-29-16,-1-6 0 16,-2-2 87-16,2-4-71 15,3-6 31-15,3-8-37 16,6-4-20-16,1-6-2 16,10 2-8-16,-2 1-11 15,3 7-10-15,-6 11 29 16,-2 3-22-16,-5 12 22 0,-4 2 1 15,0 5-1-15,-2 6-6 16,-3-1-174-16,-8 22-190 16</inkml:trace>
  <inkml:trace contextRef="#ctx0" brushRef="#br0" timeOffset="48345.93">23497 8115 1428 0,'0'0'1158'0,"0"0"-1047"0,2 2-111 0,0 4-30 0,2 0 30 0,6 2-24 0,3 8 24 15,9 2-217-15,41 26-347 16</inkml:trace>
  <inkml:trace contextRef="#ctx0" brushRef="#br0" timeOffset="49066.9">24125 8267 583 0,'-2'-2'1606'16,"2"4"-1396"-1,0-2-178-15,-3 0-6 0,3 3-25 16,0-3 40-16,0-3 93 16,0 1-70-16,3-6 5 15,-3 0-16-15,2-6-25 16,2 0 16-16,-1-2-37 15,-3 6-6-15,0 6 111 16,-3-2-92-16,3 6-13 16,-4 0 1-16,8 2-7 15,-8-2-2-15,4 4-7 16,0-4 5-16,-2 4-25 16,-3 6 28-16,-3 10-9 0,-6 6 9 15,-6 5 0 1,2 5-6-16,5-4 6 15,-1-6-22-15,8-2-4 16,6-8-26-16,2-2-31 0,2-8 29 16,10-2-10-16,1-6 35 15,6-4-43-15,8-8-7 16,0-4 71-16,-5-4-8 16,0-2 16-16,-6-1 6 15,-3 3-6-15,-5 8 42 16,-6 4 9-16,-4 6-8 15,0 7 63-15,0 8-105 0,0 14 4 16,2 22 60 0,-2 30-22-16,5 87 25 15,1 55-29-15,15 88-17 0,3-97 155 16,10-80-87-16,-36-77-72 16,-10-25-18-16,-5-14 0 15,-15 18 23-15,-15-38-23 16,-4-26 1-16,0-30 6 15,-16-77-7-15,18-61 0 16,58-17-10-16,36 81 22 16,-19 87 0-16,8 9-12 15,-1 7 1-15,32-32-34 16,6 17 10-16,1 14-103 0,-4 12-133 16,84 2-501-1</inkml:trace>
  <inkml:trace contextRef="#ctx0" brushRef="#br0" timeOffset="96422.05">5581 10894 1685 0,'0'0'338'0,"0"0"-220"0,0 0-62 0,0 0-17 0,2 0 1 0,-2-2 67 0,4 0-61 0,-4 2-13 15,2-2 12-15,-2 2-24 0,8 0 14 16,-2-2-19 0,5 1-15-16,5-6 79 0,-5 3-68 15,3-2-3-15,-3-4 24 16,-1 0-32-16,-2-2 11 16,-4-2-12-16,-4-2 0 15,-2 4-27-15,-6-2 27 16,-4 6-9-16,-7 6 9 15,-10 2 1-15,-6 6 17 16,-3 10-18-16,-4 4 0 16,-1 6 32-16,1 4-32 15,2 10 6-15,-3 9 17 0,8 2 19 16,6 4-5 0,14-3-37-16,15-6 0 15,4-6 8-15,7 0-8 0,3-3-3 16,3-4-5-16,1-7 16 15,2-9 4-15,-2-3-12 16,2-9 0 0,0-2-24-16,9-6 24 0,0-5-132 15,4-6-140-15,8-5-206 16,45-50-556-16</inkml:trace>
  <inkml:trace contextRef="#ctx0" brushRef="#br0" timeOffset="96785.37">5732 11099 1584 0,'2'2'537'0,"3"0"-484"0,9 4-41 0,8 10 12 16,6 4-14-16,1 6-9 0,2 8 81 0,-4 6-22 0,-6 4-13 0,-6-4-2 15,-6 0-32-15,-6-9 43 16,-1-9-44-16,-2-8-11 16,0-10 73-16,-2-4 13 15,-1-6 0-15,1-9-33 16,0-4-48-16,0-12 47 15,4-9-53-15,7-2 0 0,4-2-30 16,9 4 6-16,3 6-107 16,6 6-55-16,2 10-102 15,48 12-69-15</inkml:trace>
  <inkml:trace contextRef="#ctx0" brushRef="#br0" timeOffset="97225.47">6160 11263 1657 0,'2'2'552'0,"3"2"-518"0,4 5 23 16,6-4-49-16,4 4 20 15,0-8 46-15,1 2-16 16,1-6-5-16,-2-3-7 16,2-3-40-16,-4-2 71 15,-1-7-77-15,2-2 9 16,-7 0 19-16,-7-2-27 16,-4 6-1-16,-4 0 0 15,-5 2 15-15,-9 8 22 0,-2 4-37 16,-6 4 1-1,-5 8 6-15,-2 6-6 0,2 8 7 16,3 4-8 0,10 8 9-16,5 2-5 15,10-4-4-15,6-1-15 0,8-4 2 16,4-2 13-16,7-11-38 16,3 0-1-16,6-10-75 15,7-8-21-15,2-4-139 16,5-11-94-16,75-42-1177 15</inkml:trace>
  <inkml:trace contextRef="#ctx0" brushRef="#br0" timeOffset="97889.93">6721 11159 1099 0,'-6'-4'733'0,"2"2"-628"16,-3-2-13-16,-3 0 26 15,0 0-14-15,-1 4-5 16,-3 4-56-16,-3 4 41 16,-6 12-40-16,-2 10-11 15,3 6 31-15,2 3-38 16,9-3 4-16,9-4-30 16,4-6 15-16,7-4-24 15,9-6 9-15,0-7 0 16,4-6 9-16,2-9-9 15,3-9-11-15,2-7 5 0,-2-7 6 16,-2-10 6 0,-3-5-6-16,-2-6 0 0,-7-6 9 15,-4-2-9-15,-2-4 0 16,-1 0 0-16,-4 1 1 16,-4 9 12-16,0 6-13 15,-7 10 0-15,5 8 4 16,2 12-4-16,-3 6-8 15,5 8 7-15,-2 4 1 16,-3 14 5-16,1 14 13 16,-5 14-18-16,3 14 26 15,6 7-20-15,6 3-6 0,5 0 0 16,3-2 0-16,3-10 7 16,1-12-7-16,1-10 0 15,0-12-7-15,-3-8 16 16,3-10-9-16,2-8 0 15,1-10 10-15,0-6 17 16,0-10-27-16,-1 0-4 16,-4-4 4-16,-5 8 0 15,-3 10 14-15,-7 4-14 16,0 10 0-16,0 6-13 16,-2 8 22-16,4 6-9 15,6 6 19-15,-1 6-11 16,1-4-16-16,2-4 7 15,1-8-71-15,-2-2 43 16,-4-5-170-16,0-7-136 16,11-33-151-16</inkml:trace>
  <inkml:trace contextRef="#ctx0" brushRef="#br0" timeOffset="98085.97">7014 10814 1557 0,'0'-6'998'0,"-2"6"-745"0,2-4-113 0,0 2-17 0,2 2-93 0,-2 0-12 0,4 0-36 16,5 0 18 0,5 6-176-16,1 6-316 0,14 28-808 15</inkml:trace>
  <inkml:trace contextRef="#ctx0" brushRef="#br0" timeOffset="98537.24">7226 11163 1620 0,'2'-4'597'0,"4"-2"-472"16,9-12-41 0,3-4 69-16,3-8-39 0,-4-9-44 15,-5-1 46-15,1-6-95 16,-7-6-21-16,1-4 4 16,-2 2 2-16,-3 2 5 15,-4 8-11-15,-5 8 0 16,0 8 46-16,3 7-32 15,0 10-2-15,1 7 10 16,-1 4-14-16,0 10-7 16,-6 12-1-16,-1 18 0 15,-3 14 51-15,4 12-51 16,10 4 0-16,6 3-1 0,8-4 10 16,3-6-18-1,2-5 3-15,-2-12 6 0,1-12-30 16,-2-10 30-16,-5-10-53 15,0-10 1-15,0-6-20 16,0-10 3-16,0-4-102 16,-4-6-116-16,-7-8 23 15,-5 0-75-15,-39-64-335 16</inkml:trace>
  <inkml:trace contextRef="#ctx0" brushRef="#br0" timeOffset="98685.25">7245 10870 1661 0,'-2'-2'502'15,"2"-2"-262"-15,0-2-39 16,12-2-54-16,7-2-90 16,14-4-43-16,12 2 56 0,11-4-70 15,1 2-55-15,6 0-325 16,96-38-1158-16</inkml:trace>
  <inkml:trace contextRef="#ctx0" brushRef="#br0" timeOffset="99279.5">8032 10836 1466 0,'-4'0'781'0,"-4"0"-654"0,-7 4-92 0,-8 6 77 0,-8 6-19 0,-2 4 66 0,-5 4-88 0,3 1-35 16,6 1 25-16,8-1-61 15,15 1-4-15,8 3-8 16,13 3 24-16,10 0-24 15,8-2 12-15,8-2-38 16,1-2 37-16,2 2-25 16,-5-6 20-16,-8-4-3 15,-12-4 18-15,-5-4 1 16,-12 1-8-16,-6-6-2 16,-10 5 85-16,-10 4-53 15,-10 4-13-15,-10-3 7 16,0-4-19-16,-1-4 59 0,5-6-66 15,4-1 6-15,16-1-7 16,4-3 1-16,10 0-66 16,12-6-119-16,14 2-385 15,83-35-59-15</inkml:trace>
  <inkml:trace contextRef="#ctx0" brushRef="#br0" timeOffset="99553.05">8308 11107 1347 0,'-12'0'805'15,"2"0"-629"-15,-5 2-130 16,-6 2 34-16,3 4 53 16,-2 2-23-16,-4 6-28 0,1 2-1 15,1 10-51-15,2 2 60 16,6 2-75-16,6 2-9 15,8-2 23-15,4-3-29 16,12-3-2-16,6-6 2 16,5-6-60-16,2-8 10 15,6-6-182-15,6-6-115 16,1-8-110-16,54-39-360 16</inkml:trace>
  <inkml:trace contextRef="#ctx0" brushRef="#br0" timeOffset="99874.5">8582 11105 1202 0,'-4'0'809'15,"-3"4"-668"-15,-11 4-24 16,-2 14 15-16,-3 8-66 16,4 4 19-16,3 4-74 15,12-1 31-15,4-4-42 16,8-7 0-16,10-8 4 15,7-4-3-15,6-7 5 16,3-7-2-16,1-7 4 16,1-2 28-16,-5-9-26 0,-11-5-7 15,-3 0 69 1,-9-6-28-16,-8 5-19 0,-10 0-25 16,-9 6 23-16,-8 6-22 15,-11 6-1 1,-9 8-21-16,-4 8 12 0,4 2-51 15,7 6-159-15,-7 28-362 16</inkml:trace>
  <inkml:trace contextRef="#ctx0" brushRef="#br0" timeOffset="100204.49">8869 11169 2257 0,'5'2'476'16,"3"4"-461"-16,13 4 5 16,3 10 7-16,6 8-17 15,-6 10-10-15,-7 3 33 16,-5-4-25-16,-5-1 11 15,-7-9-19-15,-7-9 0 16,0-10 43-16,-2-4-42 0,1-8 28 16,1-10 28-1,7-8-15-15,7-13-2 0,8-5-40 16,11-8-6-16,12 2-7 16,9 4-134-1,2 4-359-15,73-16-1236 0</inkml:trace>
  <inkml:trace contextRef="#ctx0" brushRef="#br0" timeOffset="100542.78">9489 11364 2159 0,'2'0'557'0,"4"0"-476"16,6 0 61-16,8-3-38 15,0-3-70-15,2-2 92 16,5-3-103-16,2-7-22 16,-3-3 20-16,-8 3-21 0,-11 6 9 15,-9 0-9-15,-11 8 0 16,-14 8 6-16,-8 8-6 16,-8 4 0-16,1 12 21 15,8 3-21-15,12-1 7 16,13-1-7-16,16 2-3 15,13-5-24-15,18-6 27 16,15-8-33-16,10-6 32 16,1-4-34-16,-1-8-11 15,-12-6-143-15,-15-6-128 16,-23-44-196-16</inkml:trace>
  <inkml:trace contextRef="#ctx0" brushRef="#br0" timeOffset="103902.81">579 10640 1426 0,'0'-3'468'0,"0"3"-332"0,2 0 4 0,-2 0 5 0,2 0 40 0,-2 0-59 0,2-1-39 0,-4 1 54 0,0-3-69 16,4 6-26-16,-2-3-28 16,2 6 5-16,9 14 22 15,-1 14 4-15,-2 14-40 16,3 6 47-16,3 0-56 15,-7 2 0 1,1-14-8-16,2-2 19 0,-6-9-10 16,1-9-1-16,-5-8-56 15,0-6 55-15,0-4-39 16,-3 0-8-16,3-4 26 16,-2-8-35-16,-5-4 37 15,0-11-74-15,-1-10 2 0,1-3 68 16,3-4-19-16,-4-3 7 15,11 3 24-15,2 0 12 16,1 6-6-16,1-2 6 16,-1 8 0-16,-1 2 0 15,2 6 6-15,-5 2 0 16,3 6-6-16,3 3 15 16,-4 4-15-16,6 3 0 15,5 5 0-15,3 8 28 16,4 4 14-16,5 12-3 15,0 3 26-15,-3 2-53 16,-3 0 78-16,-6-2-71 16,-2-6-2-16,-6-6 37 15,2-4-41-15,-7-6-11 0,-2-2-2 16,0-4 12-16,0-4 20 16,0 2-32-16,0-6 0 15,-4-6 12-15,2-10-12 16,-3-12-26-16,5-4 4 15,9-6-46-15,0 2 67 16,9 4-58-16,4 6-14 16,2 10 56-16,-1 7-10 15,-3 5 9-15,-3 10 17 16,2 7 2-16,1 3 0 16,-3 9-1-16,6 12 0 15,-3 7 47-15,0 8-19 16,-7 4-7-16,0 0-4 15,-4-6-7-15,-1-6 17 0,-6-6-27 16,-4-8-31-16,-6-7-67 16,4 1-175-16,-19 4-331 15</inkml:trace>
  <inkml:trace contextRef="#ctx0" brushRef="#br0" timeOffset="104268.39">1356 10774 1760 0,'-2'2'559'0,"-2"6"-499"0,0 10 12 0,-6 8 49 0,3 8-49 0,1 3 50 0,2-6-92 0,4 0-30 16,2-7 39-16,4-10-33 16,5-1 17-16,1-8-23 15,5-5 10-15,-1-5 26 16,5-4-36-16,-2-11 0 16,-1-2 15-16,-7-7-14 15,-2 0 12-15,-9-2-13 16,-7 5-61-16,-4 4 55 0,-7 10-104 15,-3 4-20-15,-4 8-46 16,0 10-188-16,-12 14-433 16</inkml:trace>
  <inkml:trace contextRef="#ctx0" brushRef="#br0" timeOffset="106167.04">1510 10764 870 0,'-2'-4'1290'0,"4"4"-1025"16,0-4-169-16,5 4-31 15,7 2 64-15,3 6-72 16,8 2-11-16,-1 10 4 16,3 10-22-16,-2 6 32 15,-6 2-60-15,-5 2 12 0,-3-8 17 16,-9-5-29-16,-6-5 0 15,-3-6 3-15,-2-9-2 16,2-2 37-16,3-5-38 16,0-10 1-16,-1-6-25 15,1-4 19-15,4-15-46 16,4-1 8-16,5 0-38 16,7 2-11-16,3 8-2 15,4 4 65-15,2 10 11 16,-8 8 18-16,3 8-6 15,-5 8 0-15,4 4 12 16,-3 6 14-16,-1 0-20 0,5-2 0 16,-5-2 12-16,6-4-12 15,-8-4 0-15,1-6 0 16,-1-8 1-16,1-2 4 16,3-6-5-16,3-7-30 15,1-6 11-15,-2-3 19 16,-1-6-8-16,-5-8 2 15,-4-4 12-15,-4 0-10 16,-10 0 4-16,-6 4 0 16,0 7 43-16,-1 9-19 15,4 8 6-15,-1 10 11 16,7 0-29-16,2 8-3 0,0 6-9 16,2 6-11-1,3 14 1-15,-1 13 10 0,7 11 0 16,3 6 0-16,6 6 10 15,-3-2-26-15,4-2 2 16,-6-5-92-16,-4-9-41 16,-8-12-74-16,-6-13 20 15,-6-8-57-15,-4-11-288 16,-10-8 282-16,-1-13 264 16,-5-6 228-16,3-8 21 15,7-5-78-15,11 0-75 16,12 6-9-16,9 4-4 15,10 2 13-15,4 8-59 0,6 0-20 16,0 4 31-16,1 4-48 16,-5 0-3-16,-5 4-5 15,-6-2 16-15,-2 2 8 16,-6-6-16-16,0 0 0 16,-1-7 11-1,-1 3-1-15,-3-1 23 0,-3 6 71 16,1 4 1-16,-6 6 63 15,1 6-132-15,-1 4-27 16,-3 9 25-16,6 8-31 16,4 11 3-16,8 5-12 15,3 0 21-15,8 0-18 16,1-6 3-16,0-4 0 0,-6-10-3 16,1-4 3-1,-11-6 0-15,-6-6-1 0,1-4 3 16,-3-10 16-16,4-6-18 15,0-8-9-15,6-14-12 16,-2-4 18-16,1-4-59 16,0 2-1-16,2 10-19 15,0 9 65-15,-2 17 13 16,0 15 4-16,0 12 27 16,7 12 4-16,-5 6-5 0,4 4-26 15,8-1 10 1,-1-10-5-16,5-4-5 15,-5-12-33-15,0-8 32 16,-6-8-8-16,-3-6 9 0,-2-8-7 16,1-6 16-16,-6-2 21 15,-1-2-29 1,-5 0 19-16,-3 2 31 0,-3 1-24 16,-1 4-13-16,0 5-14 15,3-3-6-15,-1-1-14 16,3 5-16-16,0-1-70 15,2-3 61-15,2 7-8 16,-2 2 1-16,0 0 44 16,-2 6 8-16,0 0 38 15,-2 2-25-15,1 2 5 16,1-4 50-16,-2 0-32 16,-1-2 0-16,-2 0-3 15,1-4-33-15,-1 2 69 16,3-2-60-16,-1 0-7 0,0 0 47 15,3 4-8 1,0 2 10-16,2 2 3 0,-2 2-41 16,0 8 64-1,-5 10-76-15,-1 17 35 0,0 13 6 16,8 12-40-16,8 6 4 16,7 0-6-16,9-6-39 15,1-10 38-15,6-10-53 16,0-10 25-16,-5-11-1 15,-3-7-75-15,-7-9 48 16,-3-6 33-16,-1-8 24 0,1-6 9 16,-3-7-9-1,6-5-2-15,-5-9 1 0,1 2 1 16,3 0-12-16,-6 4-6 16,0 10 9-16,-4 10-4 15,-5 4 13 1,-2 10-27-16,-1 4 22 0,-2 8 5 15,-1 2 13-15,1 6-13 16,5-2 1-16,2-4-37 16,3-2 36-16,2-10-69 15,0 1 11-15,-1-7-5 16,7-5 33-16,1-1-2 16,-1-6 32-16,3 4 18 15,-7 2-3-15,-3 4 63 16,-2 6 21-16,6 14-3 0,5 18 30 15,1 18-36-15,6 23-28 16,3 13 56-16,22 71-25 16,15 31-34-16,-51-134-5 15,-9-20-45-15,2 42-9 16,-17-31-15-16,-16-30 15 16,-10-12 27-16,-9-21-27 15,0-15 6-15,3-17 12 16,5-14-18-16,11-6 16 15,13-2-16-15,9 6 0 16,7 7-6-16,9 13 6 16,7 8-28-16,5 10 1 0,-2 6-66 15,4 4-164-15,24 4-578 16</inkml:trace>
  <inkml:trace contextRef="#ctx0" brushRef="#br0" timeOffset="107628.24">3928 10225 1928 0,'-3'-3'368'0,"1"3"-247"0,2-4-20 0,0 4 47 0,0-1-68 0,0 1-28 0,2 0 47 0,-2 0-39 0,0 1-34 0,3 6-26 16,-3 11 13-16,2 15 50 16,5 20-18-16,-5 15-45 15,2 14 41-15,3 7-11 16,-3 11-30-16,3 68 18 15,-9 29-17-15,-1-139 83 16,3 2-84-16,3 112 1 16,6 3 11-16,-5-1-6 0,7-63 12 15,-4 17-18-15,2 21 13 16,4 9 17-16,-9-8-30 16,-10 15 0-1,1-3 6-15,10-38-6 0,-3-75 0 16,8-3 0-16,-4-2 1 15,5 40 11 1,1-2-12-16,1-8-3 0,-3-1 3 16,0-3 1-16,-4 2 8 15,1 0-9-15,-5 7 13 16,-2-3 14-16,-2 0-27 16,-2-4 0-16,-3-8 2 15,-3-8-1-15,6-14 5 0,0-12-6 16,4-13 0-16,0-6-1 15,0-4 1-15,0-1-5 16,0 2 5 0,0 0 0-16,0 2 9 0,0 4-9 15,2-4 1-15,-2 2 2 16,0-2-3-16,2-1-4 16,-2-2 4-16,0-3 1 15,0 2-1-15,0-4-20 16,2 0-54-16,-2-2 68 15,-2-2-102-15,-6-6-165 16,-48-50-731-16</inkml:trace>
  <inkml:trace contextRef="#ctx0" brushRef="#br0" timeOffset="110085.56">793 11993 1358 0,'2'0'295'0,"-2"0"-173"0,2-2-46 0,-2 0 35 0,2 0-15 16,5-2-22-16,-3 2 52 0,0 0-44 15,4-2-23 1,-2 4 28-16,3 4-77 0,7-4 64 15,-1 4-49-15,10 2-13 16,2-2 47-16,4 0-40 16,4 2-5-16,3-4-10 15,5-2 13-15,6 0 11 16,4-2-28-16,7-4 0 16,1 2 10-16,5 0-10 15,3 0 0-15,7 0-1 16,2-6 2-16,7 0 13 15,6-2-14-15,3 2 0 16,4-2 54-16,-5 4-29 16,-6 2-16-16,-8 2-9 0,-15 2 20 15,-4-2-14 1,-7 2-6-16,1 0 0 0,2-2-1 16,2-2 1-16,2 2 0 15,0-4-8-15,0 4 16 16,3 0-4-16,-5 0-4 15,-1 0-4-15,1 2-5 16,-2-2 9-16,0 2 0 16,2 0 0-1,-2 2 8-15,-6 0 7 0,0 2-15 16,-6-2 0-16,-3 2 10 16,-2 2-8-16,3-2-2 15,6 0 0-15,5-2 14 0,2 0 5 16,5 2-19-16,3-2-1 15,-3-2 1-15,5 4 0 16,-10-2 0 0,1 4 0-16,2 0 1 0,-8 2 8 15,-2 2-9-15,2-4-7 16,-6 0 5-16,1-2 2 16,-1-2 0-16,5 0 0 15,0-4 9-15,0 2-1 16,0-2-8-16,0 2-11 15,-7 2 10-15,1 0 2 16,-10 2-2-16,-4 0 1 16,-4 0 0-16,-1 0 10 0,1 0-10 15,6-2-4 1,9-2-5-16,7 2 15 0,0 2-6 16,-1-2 0-16,-4 4 1 15,-1 0-3-15,-5 4 2 16,-3-4-14-16,0 2 14 15,3 0 0-15,5-2 7 16,0 0-7-16,4-4 0 16,-2 0 0-16,-1 0 0 15,-5 0-9-15,-1 0 8 16,-5-2 2-16,0-4 7 16,0 4-8-16,1-2 1 0,4 2 2 15,-1 0-3 1,3 0-9-16,2 0 9 15,5-4 1-15,3-4 11 0,4 4-12 16,2-6 0-16,-4 4 3 16,-5 0-3-16,-7 0-7 15,-2 2 5-15,-10 2 4 16,-3 2-1-16,-3-2-1 16,2 4 0-16,3-4 17 15,10 0-17-15,10-2 0 16,6 0 0-16,5-1 0 15,0-2 10-15,-3 3-10 16,-6 0 0-16,-4 0-1 16,-10 1 1-16,-6 4-2 15,-10-3 2-15,6 2 0 0,-4-2 9 16,10-4-9-16,7 1 0 16,4 0 13-16,7-4-13 15,2 4-15-15,-5 0 9 16,-5 3 12-16,-8-2 2 15,-7 5-8-15,-4 1 0 16,-6-3 9-16,-3 2-9 16,4-2 0-16,-1-1-5 15,3 2 11-15,6-2-6 16,3-1 0-16,3 2 0 16,5 3 39-16,1 0-39 15,-4 3 0-15,-10 1 2 16,-6-4 15-16,-3 0-7 15,-8 0-10-15,0 0 0 0,1 0-4 16,-3 0 4-16,2 0-5 16,1 0-4-16,0-4 18 15,6 1 19-15,-3 3-28 16,4-1 0-16,-1 1 11 16,7 0-11-16,-5 0-6 15,7 0-5-15,0 1 22 16,7-1 4-16,-7 7-15 15,0-7 0-15,-7 1 4 16,-4-2-4-16,1 1-4 16,0 0-4-16,-1 0 16 15,3 0-1-15,-4 1-7 16,5-1 0-16,-1-1 0 16,1 1 0-16,-4 0-1 0,5 0 1 15,-6 0 0 1,3 0 8-16,3 0-8 0,3 3 0 15,8 1 3-15,0 3-3 16,4-2 0-16,-11 1-11 16,-3-3 22-16,-6-2-7 15,-2 2-4-15,2-2 0 16,-3 2 0-16,5-2 0 16,-4 2-1-16,0-3-7 15,-5 2 16-15,-2-2-4 0,0 0-4 16,0 0 0-1,0 0 2-15,0 0-2 0,0 0 0 16,0 0-9-16,2 0 21 16,-2 0-6-16,0 0-6 15,0 0 0-15,0 0-2 16,0 0 2-16,0 0 0 16,-2 0-10-16,2 0-32 15,-4 1-47-15,-63 20-411 16</inkml:trace>
  <inkml:trace contextRef="#ctx0" brushRef="#br0" timeOffset="113228.26">1383 12416 556 0,'0'-2'0'0,"0"-2"-186"0</inkml:trace>
  <inkml:trace contextRef="#ctx0" brushRef="#br0" timeOffset="113786.2">1383 12394 661 0,'0'-2'276'0,"0"2"-78"16,2-2-106-16,-2 0-44 15,0 2-32-15,0 0 44 16,0 0-10-16,0-2 10 15,0 0-9-15,3 0 6 16,-1-4 6-16,0 4 45 16,-2 0-65-16,0 2 73 15,0-2-34-15,0 2-16 16,0 0 51-16,0 0-34 16,-2 0-20-16,2-2 7 0,2 2-40 15,-2 0 65 1,0 0-62-16,0 0-32 0,-2 0 46 15,2-2-20-15,-2 2 4 16,4 0 14-16,-2 0-28 16,0 0 56-16,2-2-53 15,-2 2-20-15,0 0 47 16,0 0-29-16,0 0-3 16,0 0-6-16,0 0 3 15,0 2 27-15,-2-4-39 16,2 2 0-16,0 0 15 15,0 0-15-15,0 10 9 16,2-8 8-16,-2 0-10 0,4 2 40 16,-4-4-47-1,2-4 0-15,0 2 15 16,4 0-8-16,5 0 1 16,11-2 4-16,0 0-3 0,5 0 33 15,-3 0-42 1,5 8 0-16,2-2 6 0,1 2-6 15,1-2 0-15,0 2 0 16,-4 0-78-16,-2 2-7 16,-2 0-194-16,-8 0-234 15,10 6-23-15</inkml:trace>
  <inkml:trace contextRef="#ctx0" brushRef="#br0" timeOffset="114123.25">1585 12436 1722 0,'4'0'486'0,"-4"0"-339"0,0 0 9 0,2 3-55 0,2 2-32 0,2 5 6 0,11 8-23 16,-2 13 62-16,5 1-75 15,2 8-18-15,2 0 14 16,-3-2-22-16,-4-4 11 15,-5-8-24-15,-6-6 0 16,-1-8 2-16,-5-4-2 16,-7-4 0-16,-4 2 1 15,-13 0 7-15,-8-4 4 0,-1-2-12 16,-10-2 0-16,3 0 6 16,-2 0-6-1,6-4 0-15,8 4-5 0,10 0 13 16,11 0-16-16,3 2-10 15,8-2-120-15,7 0-70 16,80-22-533-16</inkml:trace>
  <inkml:trace contextRef="#ctx0" brushRef="#br0" timeOffset="114902.95">2167 12516 2320 0,'-2'-1'314'0,"0"2"-226"15,-3-1-58-15,-1 6 36 16,-5 9-37-16,-3 7-29 15,-4 10 115-15,3 6-76 16,6 2-19-16,5-6-16 16,8-4 2-16,7-8-1 15,2-4-5-15,10-10 0 16,-1-8 3-16,5-6-3 16,2-10-38-16,-2-8-2 0,2-4 4 15,-5-2 28-15,-4-2 8 16,-7 2 0-16,-3 6-6 15,-8 12 6-15,-4 2-1 16,-1 10 0-16,1 0-28 16,2 8 22-16,-5 8 5 15,3 8 2 1,2 8-10-16,2 2 10 0,8-4-20 16,-2-2 8-16,5-10-57 15,3-2 68-15,-1-10-19 16,1-4 20-16,5-6 6 15,-6-4-5-15,5-6 7 0,0-2-8 16,2-6 15-16,-4 2-9 16,4 2-6-1,-4 6-9-15,-5 6-8 0,1 8 17 16,-3 8-6-16,1 8-1 16,-2 8 14-16,3 2 52 15,-1 0-59-15,-1-4 0 16,-2-5 30-16,-2-9-18 15,-3-6-6-15,-4 0 12 16,3-11-17-16,1-1 83 16,4-8-84-16,6-8 10 15,4-6-1-15,0-2-9 16,4-2 1-16,-4 6-2 16,0 8 2-16,-5 10 2 15,-1 8-3-15,-2 6 0 0,6 2 4 16,0 8 4-16,4 2-8 15,-5 2 0-15,-1 0 0 16,-1-2-22-16,-4-8-14 16,-3 0-102-16,-1-4-68 15,-2 6-322-15</inkml:trace>
  <inkml:trace contextRef="#ctx0" brushRef="#br0" timeOffset="116478.4">5115 12348 1031 0,'-2'-2'656'0,"2"2"-537"0,0 2 7 0,0-4-8 0,0 2-8 0,0 0 46 15,0-2-47-15,0 2 8 0,0 0-19 16,0-2-38-1,0 4 69-15,0 0-77 0,0 0-28 16,0 6 38-16,0 10 2 16,0 11-19-16,2 11-19 15,5 3-5-15,2 4 12 16,0-5-33 0,-1-10-5-16,1-6-11 0,1-4 16 15,-6-8-71-15,-2-4-92 16,0-4-317-16,0-10-195 15</inkml:trace>
  <inkml:trace contextRef="#ctx0" brushRef="#br0" timeOffset="118452.92">1537 13439 1585 0,'-2'0'318'0,"2"2"-58"0,-2-4-115 0,-1 4-5 0,3 0-29 0,0 10-24 0,0 8 6 15,3 14-18-15,-1 12-42 16,2 4 66-16,-2 3-80 16,0-2-11-16,1-2 10 15,-3-5-18-15,0-4 0 16,-5-8-72-16,-1-2-142 16,-3-12-320-16,-20-18-441 0</inkml:trace>
  <inkml:trace contextRef="#ctx0" brushRef="#br0" timeOffset="118684.54">1577 13399 1531 0,'2'0'849'0,"4"0"-745"15,10 2-98-15,11 0 142 16,5 6-53-16,3-2-52 16,-2 2-21-16,5 4-22 15,-5 0-111-15,-1 0-199 16,8 24-315-16</inkml:trace>
  <inkml:trace contextRef="#ctx0" brushRef="#br0" timeOffset="118887.49">1664 13641 1944 0,'6'0'339'0,"6"0"-216"16,14 0-63-16,1 5-25 15,2-4-4-15,0 3-31 16,2 0-186-16,-2 3-99 0,47-10-403 16</inkml:trace>
  <inkml:trace contextRef="#ctx0" brushRef="#br0" timeOffset="119557.67">2103 13682 1766 0,'6'0'340'15,"6"2"-215"-15,3 0-83 16,7-1 28-16,-1-2-13 16,-6-1-55-1,5-2 40-15,-7-3-42 0,-1-4 0 16,-3-1 10-16,-5-2-10 15,-6 1 0-15,-3 1 7 16,-5 6 24 0,-2 2 44-16,-3 4-70 0,-6 8 2 15,1 6 34-15,-2 9-34 16,6 7-1-16,8-1-6 16,10 8 15-16,7-7-9 15,9-4-6-15,6-6 0 0,8-8-18 16,-3-6 17-1,4-12-19-15,-2-4 19 16,0-10-41-16,-7-6 33 0,-1-6-10 16,-5-6 19-16,-7-2 0 15,-3 2 10-15,-2-2-9 16,-6 3 4-16,-6 1 10 16,4 12 16-16,-6 6-22 15,3 12-3-15,3 6 23 16,0 4-29-16,0 6-27 15,0 10 21-15,-1 10 6 16,6 2 6-16,1 7-6 16,9-3 0-16,7 0 1 15,1-4-1-15,0-4-6 16,0-4 5-16,-6-8 1 0,-1-10 4 16,-6-2-4-1,6-6-1-15,-3-6 0 0,0-6 2 16,1-2 4-16,-6 0 10 15,-6-1-14-15,-6 4 59 16,-6 1-60-16,-6 0 8 16,-4 4 11-16,-5 6-19 15,-2 8-12-15,0 2-3 16,6 3-120-16,4 4-81 16,19 17-248-16</inkml:trace>
  <inkml:trace contextRef="#ctx0" brushRef="#br0" timeOffset="120284.56">5131 13291 1895 0,'0'-2'678'0,"0"2"-578"0,0 0-49 0,0 2 26 0,0 4-1 0,2 9 37 0,-2 7-44 15,0 15-36 1,2 5 55-16,-2 4-88 0,3-6 0 15,-1-2-6-15,0-6-8 16,-2-10-56-16,-2-2-160 16,-3-4-353-16,-1-10-455 15</inkml:trace>
  <inkml:trace contextRef="#ctx0" brushRef="#br0" timeOffset="120473.7">5309 13525 2284 0,'0'0'562'16,"0"0"-462"-16,-3 0-82 0,3 2 32 16,-2-2-50-16,2 0-38 15,0 2-31-15,2 2-213 16,8 16-311-16</inkml:trace>
  <inkml:trace contextRef="#ctx0" brushRef="#br0" timeOffset="120808.84">5572 13367 2249 0,'-2'0'367'0,"2"0"-217"0,-2 0-105 16,-1 2-45-16,1 4 56 16,-3 8-32-16,-1 4-3 15,3 6-21-15,6 0 7 16,6 0-11-16,6-6 4 16,8-2-15-16,-1-4 9 15,2-4 6-15,-6 0 0 16,3 4-9-16,-8 0 18 15,-5 2 37-15,-3-2-40 16,0 1 8-16,-5-6 40 16,-5 4-45-16,0-1-9 15,-5-2-1-15,-7 2-114 16,-8-5-115-16,-41-9-458 0</inkml:trace>
  <inkml:trace contextRef="#ctx0" brushRef="#br0" timeOffset="120968.38">5719 13385 2175 0,'9'-2'475'0,"4"-2"-342"16,16 0-74-16,4-2-13 16,8-4 16-16,-6-4-62 15,3-4-63-15,2 0-117 16,-4-2-337-16,35-37-682 0</inkml:trace>
  <inkml:trace contextRef="#ctx0" brushRef="#br0" timeOffset="124219.73">10062 9901 929 0,'0'-1'774'0,"0"-1"-689"0,2 0-68 0,-2 2 31 0,0 0 30 16,2 4 60-16,2 6-3 0,5 6-5 15,1 16 58-15,-4 6-101 16,1 8-17-16,-1 8 11 16,4 0-16-16,-6 4 19 0,0 10-60 15,3 5-14-15,-3 11 83 16,5 8-91 0,-2 9 13-16,2 71 24 15,-11 27-38-15,-9-3 46 0,3-68-47 16,4-73 0-16,2-8 0 15,2 2 0-15,0 53-6 16,6-12 0-16,4 4 12 16,5 3 6-16,1 55-12 15,-12-99 1-15,3 49 17 16,-3-4-18-16,-4-6 0 16,-2-5 3-16,4 4-2 15,5 58 127-15,0-107-105 16,2 44-8-16,-1-15 13 0,-1-5-20 15,5 6-5-15,-4 0-2 16,-1 0 17-16,1-10-12 16,-2-9-6-16,0-12 0 15,3-6 5-15,-5-13-5 16,-2-8 0-16,-2-6-9 16,0 0 22-16,0 4-4 15,-2 0-9-15,0 6 0 16,0 4 20-16,-3-2-19 15,-3 0 0-15,6-2-1 16,0-4 21-16,2-2-4 16,0-2-17-16,2 2 0 15,-2-2 9-15,2 0-9 0,0 6 1 16,0 4-7 0,2 1 15-16,-4 2 28 0,0 4-37 15,-4-5 0-15,2-2 7 16,2-6-7-16,-2-4 0 15,2-4-2-15,2-2 17 16,-2-2-10-16,0-2-5 16,2 4 0-16,-2 4 6 15,4 2-5-15,-4 6-1 16,0 0 0-16,0 6 9 16,-4 0 21-16,2-4-30 15,0-2 0-15,0 0 5 16,2-2 23-16,0 3-22 0,-2-3-6 15,2-5 11 1,0 1-8-16,-4 7-3 0,2-3 0 16,0 4-2-16,-2-2 2 15,2-5 0-15,-1 2-1 16,1-3 7-16,2 2 16 16,0-4-22-16,-2 2-3 15,2 0 3-15,0-2 0 16,-2 4 5-16,2-2-11 15,-2-4 12-15,0 6 6 16,0-2-12-16,-4 2-2 16,4 2 1-16,2 6 2 15,-2 12-1-15,0 14 2 16,4 12-2-16,0-1 75 16,0-3-75-16,-2-16 0 15,-2-12 0-15,2-8 0 0,-2-10-8 16,2-4 8-1,0-4 0-15,0 0-6 16,0 0 6-16,0-4-14 0,0 4 1 16,0 0 13-16,2 0-2 15,-4 0-13-15,2 0-4 16,0 0-16-16,0 0 7 16,0 0-62-16,-9-4-3 15,-2-2-72-15,-2-2-191 16,-34-60-582-16</inkml:trace>
  <inkml:trace contextRef="#ctx0" brushRef="#br0" timeOffset="128669.74">12399 11065 1503 0,'0'0'317'0,"-2"-2"-193"0,2 2-8 0,0-2-31 0,-3 2 70 16,3-2-46-16,0 2-31 0,0 0 33 16,0 0-54-16,0 0-6 15,0 0 17-15,0 2-50 16,0 10 58-16,-5 8-38 16,1 20 28-1,-2 14 21-15,-1 10-54 0,5 4-33 16,2-1 0-16,4-11 12 15,5-8-4-15,-3-10-8 16,-1-12-36-16,0-12 22 16,-1-4-85-16,-4-6-61 15,0-6-73-15,-4-4-128 0,-10-38-387 16</inkml:trace>
  <inkml:trace contextRef="#ctx0" brushRef="#br0" timeOffset="128905.07">12279 11199 1664 0,'0'-2'332'0,"2"2"-217"15,2 0-29-15,9 0 73 16,7 0-29-16,5 0 58 0,9 2-125 15,3 0-54 1,1-2 27-16,-3 2-36 16,-6-4-29-16,-2 2-185 15,12-6-409-15</inkml:trace>
  <inkml:trace contextRef="#ctx0" brushRef="#br0" timeOffset="129122.18">12352 11440 1809 0,'4'0'513'0,"8"0"-430"16,5 0-11-16,6 0 48 0,1 2-5 15,0-2-86-15,-1 2 50 16,-1 0-79-16,1 0-27 15,4 0-111-15,-1 2-231 16,43-16-466-16</inkml:trace>
  <inkml:trace contextRef="#ctx0" brushRef="#br0" timeOffset="129859.19">12730 11400 2035 0,'2'1'297'0,"8"8"-183"0,-1-3-113 15,9 1 18-15,4 4 32 16,-2-8 0-16,5 2 3 16,-4-5-54-16,0-5 1 15,-5 2 29 1,-6-5-30-16,1 0 0 0,-9-2 16 15,-2-2-15-15,-4 2 52 16,-7-3-53-16,-3 8 9 16,-3 1 13-16,-8 5-22 15,-4 7-3-15,0 9 3 16,2 3 0-16,10 6 19 0,1 0-19 16,14 0 0-16,8-2-24 15,11-4 24-15,5-8-28 16,11 0 28-16,7-10-30 15,2-4 21-15,1-4-20 16,-5-8 28-16,-5-4-13 16,-8-6 14-16,0 0-1 15,-6-9-10-15,1-3 5 16,-4 0-3-16,-5-6-25 16,-2 0-37-16,-9 6 56 15,0 2 3-15,-2 6 11 16,-5 8 1-16,5 6 0 15,0 6 60-15,0 6-60 16,-3 8-8-16,-2 6-11 0,-4 12 19 16,-5 14-6-16,5 8-2 15,3 3 16-15,3-3-4 16,5-5-4-16,3-5 0 16,1-5-4-16,2-9 4 15,3-8 0-15,7-8-5 16,1-6 13-16,8-6 32 15,0-6-40-15,4-2 1 16,-2-4 65-16,-7-5-29 16,-9 5-16-16,-5 3 29 15,-6 5-40-15,-6 3 70 16,-12 6-80-16,-9 1 13 16,-7 4-19-16,3 4 6 15,2 2-34-15,10-2-56 0,5-1-113 16,7 2-160-1,18-7-888-15</inkml:trace>
  <inkml:trace contextRef="#ctx0" brushRef="#br0" timeOffset="130270.95">13475 11217 1799 0,'0'-4'451'0,"5"2"-317"0,3-4-95 0,7-2 58 0,4-2 40 0,-1 2-56 0,1 4 37 0,-1 4-86 0,0 2-31 15,-2 8 51-15,-5 8-22 16,0 6 9-16,-8 7 9 16,-6 9-48-16,-13 3 64 15,1 4-64-15,-10-5 0 16,3-6 8-16,3-8-7 16,5-6 7-16,7-10-16 15,7-6 19-15,0-4-7 0,2-4-4 16,5 4 0-16,7-4 0 15,9 2 0-15,9-4-18 16,-1-2-64-16,7-6-185 16,-2 0-293-16,41-32-609 15</inkml:trace>
  <inkml:trace contextRef="#ctx0" brushRef="#br0" timeOffset="130604.48">13956 11289 1778 0,'-2'0'663'0,"0"3"-571"15,-3 1-71-15,-9 7 54 16,-5 7 48-16,-1 8-29 16,-3 1-19-16,10-4-60 0,4 6 68 15,7-13-83-15,4 2 0 16,7-8 13-16,4-2-1 15,10-4 5-15,1-6-11 16,7-2 6-16,1-8 48 16,-5 2-60-16,-1-6 0 15,-11 4 17-15,-6-4-11 16,-11-2-6-16,-13 1-15 16,-8 6-81-16,-14 4 66 15,-7 7-141-15,-4 7-115 0,-47 21-271 16</inkml:trace>
  <inkml:trace contextRef="#ctx0" brushRef="#br0" timeOffset="131817.1">12709 11379 1559 0,'2'-3'672'16,"9"0"-573"-16,18-2-76 0,13 1 155 0,16-6-26 0,12 3-29 0,1-3-27 16,6-2-80-16,-1 2 80 0,-3-2-96 15,-8 5 15-15,-7-2-12 16,-13 0-3-16,-16 4-61 15,-12 3-64-15,-17 4-146 16,-24 8 19-16,-25 7-114 16,-29 6-263-1,-194 58-220-15,165-55 849 0,62-20 394 16,14-2 252-16,5 0-365 16,-21 6 26-16,24-8-97 15,25 0-81-15,27 0 5 16,25-2-4-16,29-2-43 15,19 0-46-15,12-6-23 16,2 0 9-16,-7 0-27 0,-13-5-2 16,-22 6-23-1,-24-1-26-15,-27 8-242 0,-28 6-165 16,-128 24-139 0</inkml:trace>
  <inkml:trace contextRef="#ctx0" brushRef="#br0" timeOffset="131954.09">12666 11576 574 0,'16'0'1592'0,"15"-2"-1409"16,29 2-66-16,29-6 17 15,20 2-40-15,5-4-37 16,-3-6-57-16,-2 0 67 16,-15-2-67-16,-18 6-48 0,24-6-276 15</inkml:trace>
  <inkml:trace contextRef="#ctx0" brushRef="#br0" timeOffset="133389.9">1495 14829 1703 0,'0'0'310'0,"-3"0"-152"0,3 1-98 0,-2-1-18 0,0 3 40 0,2-3-22 0,2-3 59 15,0 3-71 1,5 0-48-16,6 0 71 0,14 7-4 16,13-5-11-1,11 0 4-15,16-4-53 0,9 2 58 16,16-6-65-16,6 2 0 16,8 0 23-16,73-14-23 15,14-6-1-15,35-11 1 16,-72 13 0-16,-7 4-5 15,-13 0 5-15,-16 6-15 16,-68 6 6-16,-6 2 9 16,-4-2-4-16,45-4 2 0,-11 0 4 15,-9 0 10-15,-13 0-12 16,-10-2-2-16,-6 2 1 16,-7 2 1-1,-9-2 0-15,1 4 0 0,-10 0 9 16,1 0-3-16,-1 2-6 15,-5 2-32-15,0 0 31 16,-2 2-121-16,1-2-104 16,-9-12-145-16</inkml:trace>
  <inkml:trace contextRef="#ctx0" brushRef="#br0" timeOffset="134362.81">1566 16112 1850 0,'0'-2'493'0,"0"-6"-425"0,4-6-7 0,5 0 14 0,3-2 20 0,-2 2-35 0,3 4-39 16,-5 6 73-16,-2 0-94 16,-1 4 8-16,-1 8-8 15,2 10 16-15,2 8 40 16,-4 12-53-16,-4 10 12 16,-4 10 13-16,-10-10-28 15,-1 2-7-15,-8-9 5 16,3-5-13-16,-7-6-12 15,3-6-49-15,0-6-1 16,5-6 71-16,4-16-16 0,9-6-23 16,0-2 12-1,4-2 33-15,2 4 1 0,2 2 5 16,6 4 0 0,7 4 53-16,3 0-28 0,11 8-8 15,5 6 1-15,5-4-24 16,6 6 0-16,-2 2-70 15,-2-8-182-15,55 8-245 16</inkml:trace>
  <inkml:trace contextRef="#ctx0" brushRef="#br0" timeOffset="135550.01">75 16152 1739 0,'0'2'513'0,"-2"-2"-367"0,-1 0 29 0,6 2-104 15,-3 2-34-15,2 4 7 0,3 10-1 0,-1 4 25 16,3 14-26-16,-3-4-41 15,5-2 43-15,3 2-44 16,-8-5 0-16,2-5-14 16,-6 0 7-16,-4-4-65 15,0 0-84-15,-3 4-153 16,0-4-36-16,-6 10-586 16</inkml:trace>
  <inkml:trace contextRef="#ctx0" brushRef="#br0" timeOffset="135889.37">97 16182 1470 0,'0'0'576'16,"3"0"-410"-16,-3 0-100 0,2 0-10 15,0-4 44-15,7 2-83 16,11 0 44-16,9 0 26 16,12 2 3-16,9-4 8 15,0 0-98-15,-2 4 15 16,-1 0-38-16,-5 0-8 15,-8 4-205-15,-5 0-143 16,6 10-577-16</inkml:trace>
  <inkml:trace contextRef="#ctx0" brushRef="#br0" timeOffset="136101.81">267 16343 1892 0,'2'0'376'0,"3"-5"-286"16,3 5-4-16,13-8 4 0,1 7-54 16,12-3-29-16,5-1-7 15,5 1-198-15,2 4-45 16,33-10-380-16</inkml:trace>
  <inkml:trace contextRef="#ctx0" brushRef="#br0" timeOffset="136753.96">641 16431 1778 0,'3'0'354'0,"3"0"-264"15,10-4-24-15,6 0 19 0,2 0 20 16,5-10-64-16,3-3-40 16,-8 4 51-16,1-6-51 15,-8 6 1-15,-5-5 17 16,-8 9-17-16,-8-5 82 16,-8 10-33-16,-1 4-51 15,-7 4 23-15,-5 6-23 16,-6 8-13-16,2 8 12 0,5 5 2 15,8 1-19 1,12-6 18-16,6 2-27 0,7-6 6 16,2-4 9-16,9-4-8 15,-2-10 13-15,9-6-2 16,-2-6-12-16,6-14 12 16,2-8-65-16,-4-6 20 15,2-6-30-15,-7-2 54 16,-4-5 20-1,-1 1 10-15,-9 2 18 0,-1 6-18 16,-5 4 0-16,-4 10 33 16,0 12-15-16,0 4-5 15,0 6 20-15,0 4-19 16,-2 2 13-16,2 2-27 16,-2 8 0-16,-2 12 42 15,-1 14 4-15,1 8-13 16,2 6 1-16,2-2-33 0,4-1 46 15,7-9-47-15,1-8 0 16,3-10-7-16,-1-8 7 16,1-10 0-16,5-4-2 15,3-14 19-15,1 2 12 16,-4-10-29-16,0-5 0 16,-9 4 18-16,-4 5-12 15,-9 9-6-15,-1 0-1 16,-10 5-45-16,-7 8 35 15,-2 5-52-15,-10 9-58 16,5 1-61-16,-27 43-182 0</inkml:trace>
  <inkml:trace contextRef="#ctx0" brushRef="#br0" timeOffset="137874.99">2094 16076 1419 0,'0'0'272'0,"0"-2"-148"0,0 2 32 0,0 0-43 0,-2 0 5 0,2 0 7 15,0 0-34-15,0 0 8 16,-2 0-43-16,2 2-35 16,-3 6 58-16,1 14-53 15,-5 10 37-15,2 16 10 16,-1-4-38-16,4 2 5 0,10-6-40 15,0-9 1-15,3-9 7 16,2-12-8-16,1-6 0 16,1-12 12-16,1-2 7 15,6-12 38-15,-4-10-46 16,2-3-11-16,-5 7 87 16,-8-2-61-16,-7 4-20 15,-7 6-6-15,-4 0-29 16,-9 10 2-16,-5 6-90 15,-8 12-156-15,-61 56-340 16</inkml:trace>
  <inkml:trace contextRef="#ctx0" brushRef="#br0" timeOffset="138321.97">2468 16054 1948 0,'0'0'495'0,"0"-2"-412"0,0 2 22 0,2 0-45 0,0 0-60 0,8 0 39 0,9 2-38 0,6-2 29 16,8 4 18-16,-1 4 17 16,-10 6 40-1,-7 0-51-15,-5 16-21 0,-12 0 64 16,-6 10-73-16,-11 2-15 16,-2 2-9-16,-5-8 14 15,3-5 1-15,6-13-15 16,8-8-29-16,7-2 23 15,6-4-37-15,3-4-2 16,6 0 36-16,7 1 9 16,1-1 9-16,2-1-9 15,-2-3-2-15,3-4-22 16,-1 2-12-16,-4-11-102 16,8 3-135-16,0-8-273 0,50-58-126 15</inkml:trace>
  <inkml:trace contextRef="#ctx0" brushRef="#br0" timeOffset="138625.17">3019 15927 1986 0,'-3'0'657'16,"1"0"-486"-16,0 0-60 16,2 4-72-16,0 1 37 15,-2 4-76-15,-10 18 0 16,1 9 52-16,-2 8-16 15,2-2-5-15,4-2-11 0,7-10-5 16,9-4 21-16,3-12-36 16,3-6 0-1,12-2 1-15,10-6 11 0,6-10 3 16,-3-4 14-16,-11 2-23 16,-9 2 72-1,-13 6-50-15,-7 4-13 0,-7 4 30 16,-13 6-45-16,-13 12-6 15,-19 14-27-15,-6 12-129 16,-67 75-352-16</inkml:trace>
  <inkml:trace contextRef="#ctx0" brushRef="#br0" timeOffset="140437.57">3099 12444 1591 0,'2'0'448'0,"-2"-1"-399"0,0 1 4 0,0-3 56 0,2 3-38 0,1-1-16 15,-1-3-22 1,4-1-22-16,3-3 40 15,7 0-38-15,-3 0-13 0,-1 0 44 16,1 6-23-16,-7 0-20 16,1 6 27-16,2 8-27 15,0 4 77-15,-1 15-40 16,-4 5-22-16,-4 6 29 16,-10 2-34-16,1 0-10 15,1-4-1-15,-2-4 15 16,1-4-2-16,1-8-13 15,3-8-9-15,5-8-4 16,0-4 13-16,3 0-2 16,3-8 2-16,5 2 0 15,3-4 10-15,11-2-10 0,0-6-93 16,7-2-48-16,-1 0-118 16,41-34-256-16</inkml:trace>
  <inkml:trace contextRef="#ctx0" brushRef="#br0" timeOffset="140736.34">3459 12508 1927 0,'-8'11'337'0,"-5"5"-215"15,-10 11-31-15,3 12 52 16,3-3-97-16,9-2-29 0,8-8 10 15,10-4-14-15,9-10-13 16,2-2 0-16,5-10 17 16,3-10 16-16,0-4-24 15,0-8 0-15,-4-2 55 16,-8 0-11-16,-8 2 10 16,-7 0-27-16,-10 6-11 15,-7 2-50-15,-12 3-11 16,-7 10-123-16,-4 6-170 15,-44 36-413-15</inkml:trace>
  <inkml:trace contextRef="#ctx0" brushRef="#br0" timeOffset="141390.19">3625 12366 1071 0,'-2'0'516'0,"2"0"-393"0,-2 0-67 16,2-2-20-16,0 2 60 0,0 0-56 16,0 0 20-16,2 0 60 15,-2-2-25-15,2 2-4 16,0-2-20-16,2-4-37 16,1 0 41-16,3 2-63 0,4-2 26 15,-3 0 2-15,1 10 1 16,7 0 20-16,-7 6-44 15,2 8-8-15,-5 6 69 16,-1 6-66-16,-4 6-11 16,-4-1 13-16,-7-2-8 15,5-4 12-15,-3-7-18 16,0-6 0-16,5-6 6 16,0-6-5-16,2-4-1 15,2 0 0-15,-2-2 12 16,9 0-12-16,5-2 0 15,10-8-3-15,5-2-23 16,7-4-61-16,-7-4-138 0,0 1-246 16,17-30-138-16</inkml:trace>
  <inkml:trace contextRef="#ctx0" brushRef="#br0" timeOffset="141605.6">3918 12274 1643 0,'-2'0'555'0,"0"0"-388"16,-2 6-79-16,-1 6 62 15,1 10-31-15,2 10-50 16,0 6 40-16,2 4-80 0,2 3-19 16,2-4-10-1,5 2-61-15,-3-7-218 0,-3 28-553 16</inkml:trace>
  <inkml:trace contextRef="#ctx0" brushRef="#br0" timeOffset="142591.76">3108 13447 1661 0,'0'-4'516'15,"2"2"-391"-15,4-4-112 0,6-6-13 0,8 0 78 0,0-4-3 0,7 6-12 0,-2 2-15 16,-8 14-41-16,-1 8 70 16,-3 14-35-16,-9 16 7 15,-4 6 7-15,-6 8-29 16,-5-6-12-16,-1-4-15 15,-1-9 12-15,7-15 24 16,-4-10-36-16,8-8 0 16,4 0 12-16,-2-12-11 15,10 2-1-15,-2-4 0 16,13-8 6-16,5-4-24 16,7-8-12-16,6-5-126 15,-2-3-20-15,-1 0-97 0,-1-2-34 16,-4 0-43-1,-2 0-210-15,-6 6 402 0,-5 2 158 16,-9 14 474-16,-5 4-160 16,-6 8-46-16,0 4-40 15,-2 2-33-15,-8 2-81 16,3 10 24-16,-4 6-88 16,1 4-8-16,2 2 1 15,5-4-17-15,3-8 1 16,4 0-27-16,3-10 0 15,1 0 19-15,1-6-13 16,0-2-6-16,4-4 48 16,2-6-25-16,1-4-5 15,-4 0-18-15,-3 0 10 16,-7 0 1-16,-4 2-11 0,-7 6-63 16,-10 4-78-1,-5 4-129-15,-50 12-308 0</inkml:trace>
  <inkml:trace contextRef="#ctx0" brushRef="#br0" timeOffset="142906">3609 13211 1711 0,'4'0'539'0,"4"-3"-416"0,7 2-111 16,12 2 47-16,2 2 38 0,-3 4-26 0,-4 7 5 0,-4 11-46 0,-7 9-29 15,-11 6 93-15,-11 8-88 16,-4-2-6-16,-7-4 21 16,-1-6-21-16,3-10 10 15,5-9-10-15,8-8 0 16,5-7 27-16,4-4-27 15,5-4 0-15,13-6 15 16,4-4-6-16,9-6 17 0,6-4-26 16,-2 0-90-1,-6 2-39-15,34-28-416 16</inkml:trace>
  <inkml:trace contextRef="#ctx0" brushRef="#br0" timeOffset="143642.15">3897 13128 1855 0,'0'-2'476'0,"0"4"-410"0,0-2-12 0,2 0-30 0,0 4 55 0,2 0-31 0,3 0-27 0,-1 4 50 15,1-2-63-15,-2-2-7 16,2-2-2-16,-5 0 12 15,-2-2 2-15,2 0-13 16,0-2 0-16,2-4 9 16,3-2-9-16,0-4 0 15,2 2-6-15,2-2 15 16,-5 6-4-16,0 0-5 16,-4 4-2-16,2 2 1 15,-2 6 1-15,5 4 0 16,-3 12 6-16,-4 10 2 15,-2 7 52-15,-7 5-60 0,-2-2 0 16,0-8 11-16,-2-8-11 16,1-4 0-16,5-6-1 15,3-6 13-15,2-4-2 16,2-4-10-16,2-4 0 16,2-2 20-16,5 0-19 15,7-2 7-15,9-8-8 16,4 0 19-16,-4-4-8 15,0-2-11-15,-4 0-66 16,4 2-26-16,-10-2-166 16,14-31-335-16</inkml:trace>
  <inkml:trace contextRef="#ctx0" brushRef="#br0" timeOffset="144754.37">4055 13060 1641 0,'-4'-2'354'0,"4"2"-223"0,-6-4 112 0,4 2-96 0,2 2-18 0,-2-2 6 0,2 2-27 16,2 0 6-16,-2-4-59 16,2 4-44-16,-2 0 98 15,0-2-95-15,2 2-13 16,-2 2 28-16,4 6-28 0,0 8 22 15,0 16-23-15,1 14 1 16,-1 9 32-16,0 0-33 16,-2 2 0-16,0-13-6 15,1-12 12-15,0-12-12 16,-3-12 3-16,0-6-2 16,0-2-34-16,0-2 39 15,0-4-30-15,-3-8 0 16,0-2-6-16,-1-8 24 15,2-6-4-15,-2 2-16 16,-3-2 1-16,3-1 4 16,2 3-15-16,-4 9 41 15,2 4 1-15,2 11 49 0,0 2-49 16,0 4 14-16,2 4 20 16,-2 8-34-16,-1 13 0 15,1 6 8-15,4 11 2 16,1-1-20-16,-1 1-44 15,0-2-251-15,-25 56-495 16</inkml:trace>
  <inkml:trace contextRef="#ctx0" brushRef="#br0" timeOffset="145400.68">2734 14043 1703 0,'0'0'712'0,"0"0"-536"0,-3 0-70 0,3 1 10 0,3 10-67 0,1 3 4 0,2 8 22 16,3 8-74-16,1 0 53 15,-2-4-54-15,1-2-29 16,0-4 13-16,0-8-86 15,-5-2-41-15,-1-4-67 16,-1-4-111-16,-4 4 48 16,-14-2-362-16</inkml:trace>
  <inkml:trace contextRef="#ctx0" brushRef="#br0" timeOffset="145885.26">2782 14257 730 0,'0'0'1010'0,"0"0"-724"15,0 0-112-15,0 2-10 16,0 6-34-16,0 0-23 15,0 4-28-15,2 2-43 16,-2 6 39-16,2 2-75 16,1 0 0-16,2 3 19 15,-5-1-19-15,2-2-19 16,-2-8-53-16,2 2-41 16,-2-5 28-16,-2-2-65 15,0-1 40-15,-6 4 53 16,4-2 20-16,2-4 37 15,0 0 3-15,0 0 39 16,2-6 55-16,-3 0-62 16,3 2-17-16,0-2 25 0,0 4-29 15,3 0 11-15,-3 4-25 16,0-2 8-16,2 6 16 16,-2-4-24-16,2 0-3 15,-2-2-6-15,0 0 10 16,2-4-2-16,-4-2 1 15,2 0 0-15,0 0-13 16,0 0 13-16,0 0-14 16,0 2 4-16,0-2 20 15,0 0-7-15,0-2 68 16,0 2 40-16,-2 0 69 16,0 0-89-16,2 0-8 0,-3 2-17 15,-1 0-24 1,-2 4-29-16,-2-2-13 0,-3 0-66 15,5 6-66-15,2 2-437 16,-8 20-980-16</inkml:trace>
  <inkml:trace contextRef="#ctx0" brushRef="#br0" timeOffset="149221.57">351 15709 1521 0,'5'0'303'0,"-2"0"-216"0,3-6-17 0,11 2 80 0,4-4-16 0,8-2-32 15,4 2-11-15,-2-2-47 0,3 2 50 16,-1 4-59-1,2-2-14-15,6-1 15 16,8 6-14-16,2-3 8 0,5-4-30 16,4-2 14-16,-2-3 8 15,5-1-22 1,-3-4 0-16,0 0 1 0,2 0 0 16,1 0 4-16,1 6-5 15,1-2 0-15,2 4 3 16,-7-6-3-16,-2 0 0 15,-8 4 2-15,2-6-1 16,-5 0 16-16,-3 0-17 16,1 2 0-16,2 6 0 15,-10-2 0-15,11 6-6 0,-2 0 5 16,3 0 2 0,7 0 4-16,7-8-5 15,-1 0 0-15,-4 2 3 0,0 0-3 16,-10 2-3-16,-2 6 3 15,-9 2 0-15,1 0 26 16,-5 2-26-16,1 2 0 16,3 0 37-16,2 2-31 15,1-4-6-15,7 4 20 16,-1 0-19-16,8 2 19 16,0 2-20-16,-6 0 0 15,2-4 22-15,-2 2-22 16,6 2 0-16,-5 2 0 15,4-2 6-15,-6 0 6 0,-3 4-12 16,-5-4 0-16,-11 2 2 16,-8-4-2-1,-4 0-8-15,-5 6 8 0,0-2 1 16,1 8 9 0,1-6-10-16,1 12 0 0,3 6 29 15,8-3 25-15,-1 0-42 16,1 0-2-16,-1 0-10 15,0 4 21-15,3 1-21 16,-2-6 0-16,-8 2 7 16,-1-2-7-16,-1-4-4 15,-3 2 4-15,-3 2 1 16,-1 0 28-16,4 0-29 0,-7-8 0 16,-1 4 3-16,2 1-3 15,4 0 0-15,-1-1-9 16,-3 1 18-16,-4-11-6 15,-4 3-3-15,-4 6 0 16,-1-7 1-16,0 8-1 16,-2-4-10-16,5 10 10 15,-1 6 0-15,3-8-12 16,2 6 12-16,-2-10 0 16,0-2-21-16,-6 0 21 15,4-2-24-15,-2-4 9 16,-5 4 6-16,-1 5-5 15,-5-1 14-15,-1 1 0 16,-3 8 2-16,4-1-2 0,-6 2 0 16,6-6 0-16,1-6 0 15,1 0 16-15,1-6-16 16,-3 4-2-16,1 0-13 16,1 0 15-16,-8 4 0 15,1 4-1-15,-1-3 7 16,1 0-3-16,0-1-3 15,1 1 0-15,2-5-9 16,1 0 9-16,-3 0 0 16,4-4 0-16,-1 2 6 15,-2-2-22-15,0 0 16 16,2-2-30-16,1-2 18 16,-2-2 9-16,2 6-11 0,-5-4 13 15,1 6 1 1,-4-6-5-16,6 4 5 15,-4-2-1-15,1 2-11 0,0-6 12 16,4 2-20-16,-4-2 11 16,6-4-10-16,0 2-1 15,1-2 7-15,1 0-13 16,-5 0 19-16,3 2 7 16,-4 2-1-16,0 0 0 15,-5-2 1-15,1 2 9 16,-3 1-9-16,1-4 0 0,1-1 2 15,0 1-2 1,5-5-9-16,-1-5 8 16,-2 5-15-16,-4 0-8 15,2 0 24-15,-4 0-8 16,2 5 8-16,4-5 0 0,-6 5-1 16,-2 3 0-16,2-3 2 15,-5-1 3-15,3 0-4 16,-2-3-4-16,2 3 2 15,-4 1 2-15,2 3-5 16,2 2 4-16,-1-2 2 16,3-2 17-16,0-2-18 15,6 4 0-15,-2-8 12 16,7 4-4-16,-4-8-8 0,2 4 0 16,-5-4 12-16,-2 0-9 15,0 4-3-15,-4 0 0 16,-4 4 6-16,-1 0-6 15,5-4 0-15,-4 4-2 16,3-8 8-16,1 4 6 16,0-8-12-16,-2-1 0 15,-3 4 6 1,-3-3-6-16,4 2 1 0,0 2 8 16,-3 0 6-16,0 4 17 15,-3-5-32-15,-3 5 0 16,1 0 6-16,-3 0-5 15,2-4 0-15,3-1-1 16,4-4 6-16,-1 1 13 16,2-2-19-16,0 2 0 0,3 2 15 15,1 2-1-15,3 0 1 16,3 4-15-16,4 0 0 16,-1-4 12-16,5 0-12 15,1 2 0 1,1-2 8-16,-4-8-1 0,0 6-8 15,-7-8 1-15,2 2 0 16,2 2-1-16,-2-2 1 16,0 6-5-16,-4-2 4 15,-6 4 1-15,1 0-1 16,-3-2-16-16,3-2 17 16,5 0 5-16,5 2-5 15,3-6-11-15,6 2 5 16,6-4 8-16,0 2-4 15,2-6-34-15,5 4 36 0,2-4-12 16,-2-4 12-16,4 0-13 16,3 0 5-16,-5-1 7 15,4-3-11-15,0 2 6 16,-2-2-41-16,1 0 38 16,-3 6-24-16,0 8-10 15,0 4-44-15,0 6-116 16,5 16-401-16</inkml:trace>
  <inkml:trace contextRef="#ctx0" brushRef="#br0" timeOffset="151703.87">2989 16038 870 0,'-2'0'714'0,"2"0"-572"16,0 0-88-16,0 0 0 0,0-2 32 0,2 2 17 0,-2-2 43 16,3 2-70-16,-3 0 5 15,0 0 23-15,0 0-22 16,-3 0-23-16,3 0-8 15,0 0-41-15,0 0 53 0,0 0-61 16,0 0 5-16,3-4 10 16,-3 4-8-16,2 0-2 15,-2-4 4-15,4 0-1 16,4-2 26-16,-2 2-36 16,5-10 0-16,-3 6 0 15,9-2 0-15,-5-2 1 16,2 2-2-16,4-3 2 15,-4 4 5-15,-4 0-6 16,2 0-3-16,-1 4 3 16,-2-3 0-16,-1 3 0 15,0 2-1-15,-2 1 2 16,5-2 11-16,-4 4-12 0,0 0-7 16,-3 0 7-16,-2 0 1 15,3-4 7-15,-1 4-8 16,2 4 9-16,2-4 13 15,-4-4-22 1,-2 4 0-16,3 0 8 16,-3 0-8-16,2 0 1 0,0-4-1 15,2 4 1-15,2-4 6 16,-1 2-7-16,1 0-4 16,2 0 4-16,-1-2 0 15,4 0 3-15,-4 0-3 16,-2-2 0-16,-1 6 12 15,-2-4-12-15,-1 4 0 16,-1-4 4-16,-2 4-3 0,0 0 15 16,0 0-16-1,0 0 0-15,0 0 26 0,-2 4-26 16,2-4 0-16,0 0 3 16,-3 0 3-16,3 0 15 15,0 0-21-15,-2 0 0 16,2 0 3-16,-2 0-3 15,-2 0-12-15,-3 4 11 16,-4-4 2-16,0 4-2 16,0 2 1-16,-1-2 0 15,-1 2-5-15,-1 2 5 16,6 0-1-16,-3-4 0 16,-3 1 2-16,3 0 9 15,-2 3-10-15,2-3 0 16,-2 4 3-16,-1 0-3 0,3 0 0 15,-3 1 6 1,1 3-5-16,4-5 32 0,0 2-33 16,-4-1 0-16,6 4 48 15,-1-8-48-15,-2 4 1 16,-3 3 26-16,5-6-21 16,-2 6 24-16,4-6-30 15,-3 2 0-15,-1-4 35 16,4 6-35-16,-1-2 0 15,1-4 15-15,-1 6-15 16,2-2 33-16,-1-4-33 0,-1 6 0 16,3-6 24-16,0 2-24 15,-1 2 0-15,2 0 12 16,-1-4-11 0,2 2 16-16,-1-2-17 0,1 6 0 15,2-2 7-15,0 2-7 16,0-2 0-16,-2 0-1 15,2 6 8-15,2-4-1 16,0 6-6-16,1-2 0 16,1 4 18-16,-2 0-18 15,3 0 0-15,0-5-1 16,-1 1 12-16,-2-5-2 16,5 4-9-16,-3-8 0 15,0 0 6-15,4 7-6 16,-6-11 0-16,4 8 0 0,-1-1 10 15,1-2 4-15,4 2-14 16,-2 0 0 0,-1-4 4-16,-1 2-4 15,4-6 0-15,3 4-7 0,-2-8 19 16,3 4-2-16,3-4-10 16,1-2 0-16,5 2-1 15,-4-4 1-15,4-2-2 16,-5 2 2-16,-3-2 0 15,3-2-3-15,-3 6 3 16,6-7 0-16,-8 4 6 16,3-5-6-16,-3 6 0 0,-2-1-6 15,-2-5 12 1,-3 2-10-16,1-2 4 0,-2 4 0 16,-3-8 6-16,-2 4-6 15,-2 2-11-15,-3 0 4 16,1 2 14-16,1 0 4 15,-1 2-11-15,0 0-9 16,2 2-5-16,-5-2 14 16,2 4-7-16,-2 2 7 15,-3-2 0-15,-1 4-3 16,-3 2 3-16,-3 2 0 16,-2 4 2-16,-3 4-2 15,2 2-1-15,0 0-11 0,0 0 24 16,2 0-9-16,-2 2-3 15,5-2 0-15,-1-4-1 16,5 6 1-16,-1-2-7 16,4 4 6-16,-3 0 2 15,7-4-1-15,0 3 0 16,4 1-51-16,6-8-11 16,0 2-107-16,7-2-152 15,30 2-292-15</inkml:trace>
  <inkml:trace contextRef="#ctx0" brushRef="#br0" timeOffset="155478.62">8072 9647 1725 0,'-5'0'357'0,"3"-2"-252"0,-4-2-55 0,4 2 43 0,-4 2 112 0,4-2-80 0,0 0-11 16,2 0 4-16,0 0-46 16,0 2 6-16,0 0-73 15,2 0 8-15,-2 0 53 16,0 0-66-16,0 0 1 15,0 0 24-15,2 0-25 16,4 0 11-16,7-2-11 16,20-4 0-16,14-4 15 15,20 0-15-15,2-2-20 16,4 0 19-16,-1 0-19 16,-8 2 19-16,-1-3-53 15,-10 6-45-15,-11 1 51 0,-8 4-155 16,-16 4-146-16,-28 11-225 15</inkml:trace>
  <inkml:trace contextRef="#ctx0" brushRef="#br0" timeOffset="155693.81">8143 9837 1491 0,'0'0'731'15,"2"3"-651"-15,5 3 8 16,4-2 31-16,9 6-8 16,5-6 57-16,13 1-107 0,6-2-22 15,10-3-39-15,4-3-1 16,0-1-148-16,84-29-561 16</inkml:trace>
  <inkml:trace contextRef="#ctx0" brushRef="#br0" timeOffset="187007.21">5578 8725 1577 0,'-2'-3'381'0,"2"2"-138"0,-2-3-153 0,4 0 34 0,-2 4 23 0,0-2-34 0,0-1 11 0,2 3-25 16,-2 0-46-16,0 0 49 15,0 3-75-15,0-3-27 16,0 2 30-16,3 10-28 16,5 8 22-16,2 14 7 15,3 10-25-15,7 6 51 16,-3 4-57-1,8 4 0-15,-2-1 11 0,1 5-10 16,-2-2 17-16,3 0-18 16,-5-4 0-16,0-8-3 15,-2-4 3-15,0-8-6 16,-3-4-3-16,-1-4 16 0,-3-2-14 16,0 1-40-16,0-5-59 15,-2 2 58-15,2-4-83 16,-4-2-37-1,-2-2-81-15,-3-4-253 0,-29 2-443 16</inkml:trace>
  <inkml:trace contextRef="#ctx0" brushRef="#br0" timeOffset="187420.66">5710 9537 1589 0,'-3'0'647'0,"3"0"-488"15,0-2-52-15,0 4-38 16,8 0 4-16,1 2-34 16,8 6 0-16,12 0 59 15,12 2-89-15,3-4 1 16,3-4 2-16,-1-2-3 15,-6-4-3-15,-6 0-6 16,-2-4-24-16,-11-6 3 16,2 2-7-16,-7-6-11 15,-3 1 21-15,-7-4-9 0,6-3 27 16,-8-2-12 0,-4 2 12-16,0 4 18 15,-4 7-17-15,1 4 11 16,-1 3 24-16,-1 4-24 0,3 0 26 15,-4 4-38-15,-1 3 0 16,-3 4-30-16,-2 7 28 16,-1 4-176-16,-3 6-197 15,-47 36-565-15</inkml:trace>
  <inkml:trace contextRef="#ctx0" brushRef="#br0" timeOffset="188903.95">4797 7485 1944 0,'0'0'372'0,"0"0"-291"0,0 0-52 0,0 0 100 0,2 3-93 0,2 4-20 0,7 9 61 0,7 12-11 15,3 12 3-15,2 7-48 16,-2-1-15-16,-1 0 39 16,-5-4-45-16,-1 0 0 15,-1-4 3-15,-6-6-3 16,-5-4 0-16,-2-10-34 15,-2-1-76-15,-3-12 79 16,1 0-58-16,-7-5 37 0,-3-6-16 16,-3-8-22-1,-8-8 18-15,-2-11 30 16,7-9 8-16,-5-6 32 0,10-6 4 16,7 2 8-16,3 2 56 15,5 1-6-15,7 7 15 16,4 6-47-16,2 4-27 15,7 6 74-15,-2 6-45 16,2 4 2-16,-2 6 7 16,2 6-27-16,-5 2 15 15,6 10-27-15,-4 6 0 16,3 6 28-16,1 8-22 16,-6 4 3-16,-3 0 21 15,-8 3-19-15,-4-3 38 16,-10-6-49-16,2 0 14 0,-7-2 16 15,-6-2-30 1,3 0-6-16,-4-4 5 0,4 0-74 16,3-8-45-16,-1 0-177 15,-11-8-279-15</inkml:trace>
  <inkml:trace contextRef="#ctx0" brushRef="#br0" timeOffset="189353.84">5082 7718 1820 0,'2'-2'360'0,"-2"2"-284"0,2-4 2 0,0 2 60 0,-2 0-48 0,4-4 14 0,2 2-62 0,2-6-27 15,8 4 40-15,0 0-54 16,1 2 6-16,8 6 24 16,-3 4-30-16,1 6 52 15,0 4-53-15,-4 8 12 16,-3 8 17-16,-3-2-29 15,-7-2 0-15,-2-1-6 16,-4-9 20-16,0-8 2 0,-2-5-16 16,0-5 0-16,4 0 27 15,-2-8-25-15,0-2-1 16,2-14-2-16,3-6-22 16,4-6 2-1,4-2-24-15,6 6-117 0,-2 4-72 16,3 6-228-16,-2 4-623 15</inkml:trace>
  <inkml:trace contextRef="#ctx0" brushRef="#br0" timeOffset="190055.44">5449 7718 838 0,'-2'0'884'0,"2"2"-735"0,0-2-47 0,2-2-8 0,1 2 65 0,-1-6-51 16,8 2-33-16,2-2 11 0,3-4-32 15,4-4-9 1,-2 0 6-16,1 0-32 15,-2-3 52-15,-3 4-71 0,0-3 0 16,-5 4 15-16,-6 3-4 16,-4 5 19-16,-4 0-9 15,-2 4-9-15,-3 4 10 16,-7 5-22-16,-7 5-1 16,1 10 1-16,-1 2 0 15,3 4 16-15,9 4-16 16,5-6 0-16,12-4-12 15,6-2 12-15,9-8 0 16,2 0-2-16,10-10 2 16,1-4-9-16,3-6-54 15,-1-10-106-15,2-2-47 0,-3-6-140 16,43-42-295-16</inkml:trace>
  <inkml:trace contextRef="#ctx0" brushRef="#br0" timeOffset="190653.95">5933 7497 1162 0,'0'5'786'0,"-2"-4"-644"16,-3 3-38-16,-6 6 80 16,0 8-31-16,-5 7-18 0,-3 1-75 15,3 2-40-15,0 2 74 16,7-10-87-16,7 0-6 15,0-6 16-15,4-8-15 16,0-4-2-16,2-2 0 16,1-2 0-16,6-4 31 15,0-6-31-15,5-10 0 16,1-9-8-16,-1-9 16 16,-5-3 1-16,3-10-9 15,-7 1 0 1,-5-2-20-16,-2 6 20 0,-4 6-3 15,-5 10-6-15,-3 8 18 16,3 10 13-16,3 8-22 0,4 6 0 16,2 2-21-1,-3 10 21-15,1 12-16 16,-1 10 10-16,8 10 12 16,9 6-8-16,8-6 2 0,5-2 0 15,4-6 0 1,-3-7 0-16,1-6-4 0,-2-9 2 15,-2-5 4 1,-7-7 23-16,2-6-25 0,-4-4 0 16,-1-9 15-16,3-5-14 15,-5-2-1-15,-6 2 1 16,-2 0 13-16,-5 10-7 16,0 6-7-16,0 2 0 15,0 4-30-15,2 6 30 16,6 2-16-16,1 3 10 15,3 4 12-15,1 2-26 0,1-8-11 16,-4 1-134-16,-3-6-17 16,-3-5-193-16,-12-21-642 15</inkml:trace>
  <inkml:trace contextRef="#ctx0" brushRef="#br0" timeOffset="190811.63">6118 7293 1984 0,'-2'0'625'0,"2"2"-554"15,-2-2-23-15,2 0 25 0,0 2-71 0,0-2-2 0,4 2-105 0,3 2-210 0,39 14-181 0</inkml:trace>
  <inkml:trace contextRef="#ctx0" brushRef="#br0" timeOffset="191225.57">6447 7323 1512 0,'-6'6'766'16,"-1"6"-626"-16,-9 2-49 15,3 8 38-15,5-4-1 0,5-2-80 16,6-4 37-1,3-2-65-15,7-4-14 0,5-4 51 16,5-4-36 0,4-6 1-16,-1-6-17 0,3-8 16 15,2-4 13 1,-7-6-34-16,1-4 0 0,-8 0 2 16,-3 0-2-16,-7 4 0 15,-7 7-8-15,-5 6 16 16,-1 2 16-16,-6 8-24 15,6-1 0-15,-3 2 33 16,3 3-16-16,4 5-16 16,-1 0-1-16,3 9 9 15,0 6-27-15,0 10 18 0,5 7 0 16,1 1 1-16,7 4-1 16,7 3-10-16,1 0-1 15,-2-2-91-15,-3 2-60 16,-7-6-296-16,-15 32-171 15</inkml:trace>
  <inkml:trace contextRef="#ctx0" brushRef="#br0" timeOffset="191386.67">6561 7303 1004 0,'2'-6'1267'0,"0"0"-1097"15,7-10-145-15,7 4 83 16,7-2-36-16,-2 0-49 15,8 4-23-15,2 2-36 0,1 0-191 16,44 2-347 0</inkml:trace>
  <inkml:trace contextRef="#ctx0" brushRef="#br0" timeOffset="191571.44">6971 7235 1956 0,'0'0'709'0,"0"0"-655"15,2 0-15-15,0 0 92 16,-2 0-53-16,0 0-72 16,0 0-6-16,0 4-222 0,-15 14-466 15</inkml:trace>
  <inkml:trace contextRef="#ctx0" brushRef="#br0" timeOffset="192753.09">5160 8347 1927 0,'4'7'315'0,"-1"3"-266"0,1 12 154 0,5 6-76 0,-1 6-46 0,4 6 27 16,3-2-63-16,-1-2-22 16,-1-8-13-16,1-1 5 15,-6-8 6-15,-3-2-21 16,-1-7-3-16,-4-5-15 15,2-5 18-15,-2 0-4 16,-6-8-5-16,-1-3 3 0,-3-12-17 16,-9-11 19-16,5-6-8 15,4-10 3-15,-3 2 9 16,8 2-21-16,2 3 19 16,6 7 4-16,4 4-5 15,6 2 3-15,-1 6-5 16,0 1 4-16,5 4 1 15,-9 9-11-15,-1 2 10 16,-1 8 2-16,1 10-13 16,-2 0 12-16,3 8 0 15,-3 3 21-15,-7 0-6 16,-3-1 5-16,-6 3 7 16,-2-1-17-16,-2-4 29 0,-4-3-39 15,5-2-10 1,-3-1-4-16,6-2-64 0,0 0-148 15,4-2-242-15,14-4-176 16</inkml:trace>
  <inkml:trace contextRef="#ctx0" brushRef="#br0" timeOffset="193057.77">5412 8347 1206 0,'0'-1'985'0,"0"1"-799"0,0-3-84 0,2 2 15 0,9-3-57 0,9 2 48 0,13-5-61 0,16 10-13 16,11 5 25-1,2 3-41-15,-4 10-11 16,-4 3-7-16,-16-2 12 16,-16 0-16-16,-11-4 4 0,-9-2 0 15,-6 0 1-15,-7-2-1 16,-9 0 1-16,-7-4-1 15,-4-4 18-15,0-6 3 16,5-6-21-16,3-10-4 16,7-8-11-16,12-8 15 15,6-10-32-15,14-4-29 16,15-2-94-16,9 3-61 16,80-31-305-16</inkml:trace>
  <inkml:trace contextRef="#ctx0" brushRef="#br0" timeOffset="193444.69">6125 8396 2021 0,'0'-2'366'16,"4"-2"-273"-16,7-4-67 15,5-6 104-15,4-4-89 16,2-7-35-16,5 0 19 16,-7-4-25-16,-5 7 1 0,-3 4-2 15,-10 7 3-15,-8 2 23 16,-11 9-25 0,-3 6 0-16,-9 6 6 15,-4 8 2-15,6 6 7 0,5 2-15 16,8 1 13-16,12 0 8 15,9-4-21-15,4-3 0 16,14-6 18-16,1 0-18 16,13-10 22-16,3-6-22 15,-5-6-36-15,4-4 0 16,-8-6-198-16,-1-2-230 16,20-49-285-16</inkml:trace>
  <inkml:trace contextRef="#ctx0" brushRef="#br0" timeOffset="194021.51">6530 8151 1979 0,'-7'6'263'0,"-4"2"-166"15,-2 12-20-15,0 2-22 16,-1 0 73-16,7 5-101 15,5-4-6-15,2-1 1 16,7 1-11-16,4-5 4 16,-2-6-15-16,4-5 0 0,-1-4 25 15,5-6-19-15,-1-8 9 16,4-7 9-16,-2-3-23 16,-1-8 18-16,-5-4-19 15,-4-5 0-15,-8 0 2 16,-4-6-2-16,-4 0-6 15,-9 2 0-15,2 4 12 16,1 1-11-16,-1 12 5 16,4 4 0-16,2 12-3 15,5 4 3-15,4 5-15 16,0 10 3-16,2 12 12 16,2 9 20-16,3 9-20 15,6 4 0-15,5-2-3 16,0-6 3-16,2-4 0 0,-2-6 11 15,4-12-10-15,-5-4 46 16,8-14-26-16,0-2-21 16,4-8 70-16,0-6-70 15,-7-4 7-15,-6 2 22 16,-3 2-29-16,-6 6 33 16,-5 8-33-16,-2 4 0 15,0 4-20-15,0 2 20 16,4 8-16-16,3 4 5 15,7 6 11-15,-1 0-6 16,1-4-97-16,-4-4-122 16,3-6-50-16,6-12-283 15</inkml:trace>
  <inkml:trace contextRef="#ctx0" brushRef="#br0" timeOffset="194220.65">6808 7931 1696 0,'-2'0'957'0,"2"0"-810"0,-2 0-84 0,2 0-30 0,0 0 21 0,0 0-54 0,4 0-36 0,5 0 0 15,5 4-163-15,9-3-347 0,54-10-1049 16</inkml:trace>
  <inkml:trace contextRef="#ctx0" brushRef="#br0" timeOffset="194659.75">7080 7900 1802 0,'-10'10'475'0,"-2"1"-394"16,-8 8 0-16,4 6 85 15,8-4-61-15,6 4-67 16,8-5 35-16,7 0-49 16,5-4-9-16,7-2-6 15,-1-8 5-15,10-4 26 16,-1-10-40-16,3-6 0 0,-5-8-2 16,-2-4 2-16,-4-4-15 15,-6-2 15-15,-1-8-18 16,-9-5-3-1,-5-3 15-15,-6 0-41 0,-4 0 46 16,-5 2-7-16,1 10 8 16,2 2-7-16,1 12 14 15,1 7 17-15,0 4-4 16,2 8-19-16,2 2 33 16,4 5-34-16,-2 7 0 15,0 7-9-15,4 13 20 16,4 5 23-16,3 2-34 15,7-2 0-15,1 2 2 16,2-8-2-16,1-2-17 0,-7-4-52 16,-1-4-171-16,-7-4-37 15,-23 2-226-15</inkml:trace>
  <inkml:trace contextRef="#ctx0" brushRef="#br0" timeOffset="195228.75">7309 7678 1650 0,'19'-8'278'0,"-4"-2"-218"0,19-6-45 0,2-2 52 0,-3 2-61 0,-2-1-6 16,-2 6-55-1,-4-1-29-15,-8 6 25 0,-10 2-14 16,-5 5 73-16,-7 6 55 15,-3 7 50 1,-8 4 50-16,3 6 43 0,2 4-92 16,-1-2 13-16,8 2-91 15,8-4-19-15,4-4 30 16,7-4-12-16,7-8 20 16,3-4 7-16,3-4-26 15,3-6 86-15,-4-6-67 16,0-2-4-16,-9-4 22 0,-3-2-40 15,-5 0 8 1,-10 0-33-16,-5 0 2 0,-8 2 2 16,-2 2-4-16,-1 6-15 15,-1 3 15-15,9 2 0 16,3 1 0 0,5 2-17-16,5-2-68 0,9-3 85 15,7-4-53 1,6 3 41-16,0 4 6 0,-2 5 12 15,-8 6 8-15,-1 1-4 16,-5 6 1-16,-2-3 82 16,-4 0-80-16,-5-5-4 15,0-4 32-15,0-2-23 16,-2-2 13-16,2-8-31 16,0-11-21-16,8-12 3 0,17-18-51 15,17-9-51-15,12-4-165 16,8 4-249-16,40-51-260 15</inkml:trace>
  <inkml:trace contextRef="#ctx0" brushRef="#br0" timeOffset="202291.81">1045 3938 1650 0,'0'-2'293'0,"0"2"-152"0,-3 0 22 0,1 0-22 0,4-2-21 0,-2 2 56 0,0-2-76 16,3 2-25-1,-3 0 0-15,0 0-25 16,2 0 10-16,-2-2-60 0,0 2 10 16,2-4 34-16,-2 4-44 15,0 0-2-15,0 4-4 16,0-4 12-16,2 0-12 15,4 0-4-15,4-4-14 16,5 2-2-16,8 0-41 16,4 0-98-16,-1 0-138 15,50-4-312-15</inkml:trace>
  <inkml:trace contextRef="#ctx0" brushRef="#br0" timeOffset="202531.56">1350 3890 1788 0,'0'-2'450'0,"-2"2"-345"15,2-2 87-15,-2 2-27 16,2-2-63-16,0 2 3 16,0 0-90-16,2 0-9 15,-2 0-6-15,2 0-20 16,-2 0 11-16,6-2-19 15,3-2-37-15,3 4 46 16,7 0-104-16,2-2-77 16,-5 2-26-16,1 2-46 15,-3-2-67-15,10 0-475 16</inkml:trace>
  <inkml:trace contextRef="#ctx0" brushRef="#br0" timeOffset="202727.28">1557 3870 1242 0,'0'0'576'16,"0"0"-471"-16,0 2-12 16,0-2 53-16,-3 0 17 15,3-2-83-15,0 4-59 16,0-4 22-16,0 2-43 16,6 2-43-16,2-2-47 15,5-2-132-15,5 0 52 0,9 0-179 16,48-14-978-16</inkml:trace>
  <inkml:trace contextRef="#ctx0" brushRef="#br0" timeOffset="202892.77">1862 3850 1648 0,'0'0'335'0,"0"0"-151"0,0 0-29 15,-5 0 68-15,5 0-106 16,0 0-75-16,0 0 13 15,5-2-55-15,-5 2-74 16,5 0-109-16,4-2-141 16,8 0 29-16,70-4-610 15</inkml:trace>
  <inkml:trace contextRef="#ctx0" brushRef="#br0" timeOffset="203073.7">2225 3854 1731 0,'0'0'295'16,"0"0"-209"-16,0-2 131 16,0 2-65-16,0 2-82 15,0-4-19-15,2 2-51 16,0 0-115-16,14 0-125 16,5-2-77-16,75-8-203 15</inkml:trace>
  <inkml:trace contextRef="#ctx0" brushRef="#br0" timeOffset="203238.22">2613 3842 1442 0,'-2'0'373'16,"2"0"-229"-16,-2 0-40 16,0-2 70-16,2 2-93 15,0 0-75-15,2 0-6 16,2 2-140-16,11-2-113 15,55-8-316-15</inkml:trace>
  <inkml:trace contextRef="#ctx0" brushRef="#br0" timeOffset="203487.55">2996 3830 1559 0,'0'0'515'15,"0"4"-401"1,-2-8-3-16,0 8 93 0,2-4-33 15,-3 0-59-15,3 0 52 16,0 0-98-16,3-4-27 16,-3 4 7-16,2 0-25 15,0 0 8-15,-2 0-29 16,2-2 9-16,-2 2-8 16,0 0-1-16,2 0-22 15,-2 0 22-15,0 0-75 16,0-3-63-16,6 6-212 0,-18-17-509 15</inkml:trace>
  <inkml:trace contextRef="#ctx0" brushRef="#br0" timeOffset="204586">4307 3210 1668 0,'0'0'343'0,"0"0"-263"0,0 2-5 0,0-2 85 0,0 6-76 0,0 2 9 0,0 6 12 0,0 4-58 16,0 4 32-16,2 8-56 15,-2 2-22-15,0-1 55 16,0 3-49-16,-2-4-6 15,2-2-2-15,0-4 12 16,0-4 5-16,-3-4-16 0,3-8 0 16,-2-2 5-1,2-4-5-15,0-2 0 0,-2 0 0 16,0-2 10-16,-1-2 73 16,-6-10-56-16,-6-2-14 15,-3-12 4-15,-3-8-17 16,2-5-9-16,3 1 9 15,3 0-37-15,9 2 20 16,4 2-11-16,6 2-5 16,5 4 25-16,3 6 1 15,-1 4-10-15,3 6 17 16,1 2-34-16,3 4 14 16,1 4 1-16,5 2-44 0,-2 6 52 15,3 6-13 1,-6 6 8-16,0 6 15 0,-7 2 1 15,-5 2-6 1,-1 0 6-16,-10-2 0 0,-4-1 4 16,-3-4-4-16,-2 2 0 15,-2-7-1-15,-6 1 9 16,4-2 1-16,4-4-9 16,0-2-39-16,2-4-80 15,3 0-175-15,-4-13-180 16</inkml:trace>
  <inkml:trace contextRef="#ctx0" brushRef="#br0" timeOffset="204963.59">4525 3342 1636 0,'6'4'311'0,"3"5"-221"0,7 7-26 0,11 2 35 16,-2 6-28-16,4 0-40 0,2-2 67 0,-8 2-79 0,0-2-17 0,-9-6 23 16,-8 4-24-1,-8-2-1-15,-10 0 0 0,-5-2 18 16,-7 0 1-1,-6-4-19-15,10-6 0 16,5-6 14-16,1-2 8 0,12-4 17 16,6-8-28-16,8-8 4 15,3-6 19-15,12-2-34 16,2 0-18-16,6 4 17 16,1 2-96-16,-2 8-107 15,39-24-149-15</inkml:trace>
  <inkml:trace contextRef="#ctx0" brushRef="#br0" timeOffset="205188.56">5102 3334 1521 0,'0'0'672'0,"0"3"-549"16,0-2-117-16,-2 3 57 15,2 4 106-15,-5 6-64 16,5 7 0-16,0 1-69 16,-3 0-34-16,3 2 44 15,0-6-46-15,-2 0-15 16,0-4-40-16,-2-2-169 16,-7-2-151-16,-30-16-650 0</inkml:trace>
  <inkml:trace contextRef="#ctx0" brushRef="#br0" timeOffset="205404.31">5069 3176 1914 0,'0'0'348'0,"2"0"-281"15,-2 0-66-15,0 0-2 16,0 2-82-16,-2 0-214 16,4 2-448-16</inkml:trace>
  <inkml:trace contextRef="#ctx0" brushRef="#br0" timeOffset="205841.78">5327 3224 674 0,'0'2'1225'16,"0"-2"-1053"-16,-2 2-145 16,2 0 33-16,-5 6 105 15,-1 2-51-15,-4 6-7 16,-3 2-29-16,-1 5-41 15,6-4 40-15,1-2-70 16,7-6 7-16,2 6 26 0,5-4-40 16,5 0 1-16,9 1-10 15,2-2 24-15,6-2-11 16,0-4-4-16,0-4-1 16,0-4-31-16,0-3 29 15,-7-4-34-15,2 0 29 16,-10-2-4-16,-1 4 6 15,-9 3 6-15,-4 4 0 16,-2 3 29-16,0-2-17 16,-2-1-3-16,2 0-2 15,2 0 13-15,0 0-8 0,6 3-12 16,-4-2-53 0,3 6 52-16,6-1-56 0,2 2-130 15,14 0-151-15,44-26-654 16</inkml:trace>
  <inkml:trace contextRef="#ctx0" brushRef="#br0" timeOffset="206841.42">5690 3346 1459 0,'0'0'671'0,"0"0"-569"0,0 0-86 0,2-1 52 0,1 1-41 0,-1 0-17 0,4 1 41 0,10 3-34 0,-1-4-16 0,8 2 25 0,-1-2-13 0,0-2 32 16,-4-2-45-16,-5-1 1 16,-1-2 20-16,-6 0-21 15,-1 3-24-15,-5-3-13 16,-2 4-1-16,-7 3 5 15,-14 1-28-15,-8 9 47 16,-11 7-10-16,-1 6 24 16,4 8 0-16,9 3 1 0,8-2 0 15,13-2 16 1,11-2-17-16,7-2 0 0,14-2 41 16,6-6-41-16,10-4-21 15,7-10-44-15,58-16-239 16</inkml:trace>
  <inkml:trace contextRef="#ctx0" brushRef="#br0" timeOffset="208411.54">752 4552 695 0,'-2'2'1018'15,"2"-2"-869"-15,0 0-100 0,0 0 37 0,0 0 106 0,2 0-56 0,0-2-14 0,8 0-22 0,-1-5-22 0,4 6 9 16,5-2-19-16,2 2-49 15,7 1 80-15,4 0-66 16,11 0-10-16,12 0 28 16,8 0-26-16,11-3 10 15,10 2-35-15,11-5 0 16,6 3 15-16,11-1-15 16,6 8 0-16,66 5 0 15,27 3 1-15,31 8 9 16,-81-2-10-16,4-4 0 15,-2-4 6-15,-2-12-6 16,-4 2-8-16,-2-4 8 0,2 2 1 16,-11-8 5-16,0 2-6 15,-14 1 0 1,0-4 6-16,8 1-6 0,-1-2-2 16,2 2-4-1,0-2 12-15,1 6-6 0,-12-1 0 16,-71 2 0-16,0-1-19 15,0 3 19-15,49-1-8 16,-2 3-1-16,-15 1 18 16,-7 1-4-16,-7 3-5 15,-7 1 0-15,0 0 1 16,-2-5-1-16,3 0-1 16,-4-5-10-16,-8 0 22 0,-16 4-5 15,-13-6-6-15,-11 3 0 16,-7 0 4-16,2-2-4 15,-1 2-1-15,-3 3-10 16,-3-4 22-16,-4 3-23 16,-2 0-32-16,-4-2-251 15,-56-28-600-15</inkml:trace>
  <inkml:trace contextRef="#ctx0" brushRef="#br0" timeOffset="209138.39">3621 2646 1634 0,'0'0'275'0,"0"0"-221"0,0 0 114 0,0-1-23 0,0 1-43 0,0 0 27 0,0 0-75 0,2 1-22 15,-2 4-5-15,2 13-21 16,-2 14 154-16,0 20-88 16,-2 24-42-16,-10 79 54 15,-17 61-36-15,-15 73-22 16,6-71-19-16,13-13 8 15,5 0 32-15,3 13-47 16,-1-3 0-16,9-33 13 16,2 18-13-16,-4 15-5 15,4-14 4-15,-1-23 2 16,-2 7 6-16,10-27-7 16,-2-17 0-16,2-21 6 15,2-76-5-15,-2-12 0 16,0-6-1-16,0 30 6 0,0-20 3 15,-2-10-9-15,2-6-35 16,0-1 5-16,0-5-163 16,-7 22-408-16</inkml:trace>
  <inkml:trace contextRef="#ctx0" brushRef="#br0" timeOffset="-210543.27">11443 7461 581 0,'11'-2'60'0,"0"0"-29"0,14 0-13 0,6-6-9 0,6 4-8 0,6 4 0 0,1 10-2 0,62 40-185 15</inkml:trace>
  <inkml:trace contextRef="#ctx0" brushRef="#br0" timeOffset="-210422.62">12356 7575 72 0,'23'-11'637'16,"-5"-1"-637"-16,66-66-454 0</inkml:trace>
  <inkml:trace contextRef="#ctx0" brushRef="#br0" timeOffset="-210258.09">12588 7227 793 0,'5'-16'267'0,"-3"5"-15"16,2-11-131-16,-4 12-47 16,0 5 61-16,-2 2-81 15,0 6-33-15,0-3-12 16,-5 8-9-16,0-1 53 16,-6 8-34-16,0 9-19 15,-5 6 36-15,-3 10-35 16,4 10-1-16,-1 10-30 0,7 14-156 15,2 147-346-15</inkml:trace>
  <inkml:trace contextRef="#ctx0" brushRef="#br0" timeOffset="-209591.4">12038 7507 1732 0,'-21'-26'240'0,"6"-2"-126"0,-14-34-91 0,7-2-8 0,9-5 85 0,1 8-70 0,8 3-30 0,2 5-27 0,6 3-63 15,2 4 35 1,8 2-56-16,-1 6-6 0,10 8 78 16,-3 14 33-16,4 12-1 15,1 14 6-15,-3 16 2 16,-4 16 71-16,2 8-55 15,-8 6 8-15,-2 2 31 16,3-5-13-16,1-7 40 16,-1-10 74-16,-1-6-14 0,1-6 31 15,-2-8-62 1,-2 0-31-16,-2-6 30 16,-3 0-34-16,3-6-29 0,-1 2-7 15,-1-2-40-15,0 0 40 16,-1-4-41-16,5 0 0 15,7-6 4-15,5 2-4 16,10-8 17-16,8-8-17 16,1-6-73-16,-5-7-145 15,15-61-470-15</inkml:trace>
  <inkml:trace contextRef="#ctx0" brushRef="#br0" timeOffset="-205968.5">4240 4018 1655 0,'-2'-2'197'0,"2"2"-107"0,-2-2-44 0,2 0 76 0,0 2 17 0,2 0-44 0,-2 0 14 0,2 0-56 16,-2 0-53-16,0 0 54 15,4 2-37-15,0 0 16 16,5 2 10-16,3 4-7 16,5-2 35-16,1 2-47 15,9 5-11-15,4-4 49 16,3 4-46-16,1-3-14 15,1 2-2-15,-3-5 13 0,-2 0-5 16,-6-6-8 0,4 6 0-16,-4-7 22 0,6 0-22 15,4-4 0 1,1 1 0-16,2-1 2 0,-1 3 8 16,2-2-10-16,-2-1 0 15,3 2 5-15,1 1-5 16,-3-6-3-16,2 3-3 15,-1 3 12-15,2-2-8 16,-1 3 2-16,-2 0-6 16,1 3 5-16,2-2 1 15,-1 3 0-15,0 3 0 16,-2-6 9-16,-2 1-9 16,2 1 0-16,1-3 0 0,2 0 2 15,1-3-2 1,0 3 0-16,3-2-1 0,-3 1 2 15,-2-6 5 1,1 3-6-16,1-3-1 0,1-1 0 16,1-6 1-16,3-3 0 15,6 1 0-15,-2-2 6 16,1-4 5-16,-4 0-11 16,0-2-11-16,-2-2 11 15,-1-2 0-15,-3-4 0 16,-4 2-1-16,-5-2 8 15,-6-3-2-15,-7 5-5 16,1-2-5-16,-8-6 5 16,-3-8 11-16,4-6-11 15,-7-4-6-15,-3-4 6 0,-4 6 2 16,-2 2-2-16,-5 2 0 16,-6 3 4-16,0 1-4 15,0 2 1 1,-8 0-2-16,5 0 16 0,-5-1 0 15,0 5-15-15,-1-3 0 16,0 3 12-16,-3 3-11 16,3 1-1-16,-1 4 0 15,4 0 6-15,-6 0 7 16,3 2-13-16,-7-2 5 16,-7 1-6-16,-6 2 1 0,-9 0-6 15,-12-1 6-15,-1 5 0 16,-3 2-1-1,0 7 1-15,-3-2-3 0,0 2 2 16,1 4 1-16,-5 0 0 16,-2 4-1-16,0 2 2 15,3 0-7-15,-2 10 6 16,-2 0-6-16,2 4 5 16,5 6 2-16,1 0-2 15,5 4 1-15,-1 2 0 16,9 4 2-16,0 2-2 15,6 4-6-15,3 5 6 16,0 3 0-16,0 6 5 0,3 0-5 16,1 4 0-16,1-2-5 15,4 2 5-15,5 1-1 16,8-2-10-16,7 6 17 16,5 7-13-16,7 2 4 15,-6 10 3 1,5 9-3-16,5-1 3 0,0 8 0 15,4-8-1-15,5-8 2 16,5-8 0-16,3-9-1 16,1-5 0-16,5-5 4 15,2-2-4-15,4-9 0 16,0-2 6-16,-4-6-5 16,4-4-1-16,4-2-1 15,-2-2 1-15,7 3 12 16,2 0-12-16,2-1-2 0,0-2-7 15,-1-5 18 1,-2-2-21-16,-1-3-67 0,-5-3-145 16,5-5-98-16,51-45-300 15</inkml:trace>
  <inkml:trace contextRef="#ctx0" brushRef="#br0" timeOffset="-203353.23">5352 1373 1480 0,'0'-2'255'0,"4"0"-157"0,0-4-61 0,5-6 49 0,7-4 58 0,1-6-48 15,8-4-12-15,4-4 1 16,4 4-49-16,3-2 0 15,7 4-2-15,-1-2-33 16,5 6 37-16,-3 4-38 16,-2 8 1-16,-10 8-10 15,-8 14 9-15,-8 14 0 16,-7 20 13-16,-7 18-4 0,-7 14 57 16,-8 9-57-1,-7-3 0-15,2-4 20 0,5-10-28 16,2-6 0-16,1-8 28 15,4-5-22-15,0 3 19 16,-1-6-26-16,-3-4 0 16,6-4 5-16,-2-2-5 15,1-10 0-15,1-1 0 16,4-14 10-16,0-3 13 16,2-6-11-16,0-2-12 15,5-1 21-15,9-3-21 16,3 1 0-16,13-1 0 15,3-1 7-15,-2-6-8 16,-4-1 1-16,-4-2-147 16,-11 0-198-16,-14-20-513 0</inkml:trace>
  <inkml:trace contextRef="#ctx0" brushRef="#br0" timeOffset="-202758.76">5915 2450 1319 0,'-2'0'278'0,"2"0"-76"0,-2 0-88 0,-3-2 24 0,3 2 8 0,0 0-55 0,0 0-29 0,2 0-1 0,-3 0-14 0,1 2 37 15,-1-2-56-15,3 4-27 16,0-2 2-16,0 0-3 0,0 4-8 16,-2 2 7-1,0 4 2-15,4 0 8 0,-2 0-9 16,5-6-7-16,-3 0 7 16,3-2 0-16,-1-4 17 15,-2 0-17-15,5-4 7 16,-1 3 28-16,2-4-35 15,-2-1 0-15,-3 0 18 16,-6-2-3-16,-1 4-15 16,-10 2 0-16,-1 4 0 15,-10 0-15-15,1 7 15 16,1-4-9-16,10 3 7 16,7-3-5-16,6 0 5 15,4-5-37-15,0 0-96 16,5-4-70-16,9-2-89 15,31-30-998-15</inkml:trace>
  <inkml:trace contextRef="#ctx0" brushRef="#br0" timeOffset="-201950.97">6006 2374 1543 0,'-2'0'338'0,"2"0"-229"0,0-2-19 0,2 2 75 0,-2-2-19 0,5 2-38 0,-5 0-24 0,0 0-50 16,0 0-1-16,-5 2-33 16,5-2 0-16,0 0-1 15,0 0 1-15,0-2-9 16,0 2 9-16,0 0-18 15,0 0 17-15,0 0-40 16,0 0-7-16,0 0 42 16,-8-8-10-16,1 4 1 15,0 0 14-15,-2 4 2 16,-6 4 14-16,1 0-15 0,-1 4 0 16,1 0-1-1,5 0 1-15,7-2-8 16,7-2 7-16,1 0-1 0,6-2 2 15,1 2 20-15,7-4-19 16,6-8 52-16,1 0-26 16,-4-6-6-16,-3 4 21 15,-9-2-17-15,-5 2 50 16,-8 2-50-16,-4-2-24 16,-7 2 26-16,-10 0-27 15,-8 4-4-15,0 10 3 16,-3 2 2-16,3 2-18 15,11 6 17-15,9-4-36 16,7 0 35-16,6 0-25 16,6-2-39-16,8 0-161 0,37-4-413 15</inkml:trace>
  <inkml:trace contextRef="#ctx0" brushRef="#br0" timeOffset="-197405.22">7610 10299 1584 0,'-2'0'244'0,"2"0"-112"0,0 0-90 0,0 0 81 0,-2-2 17 0,2 2-19 0,-2 0-4 16,2 0-66-16,-2 0-19 16,0 0 46-16,0-3-63 15,-1 2-14-15,-4-1 2 16,0 0 6-16,-3-4-12 16,-4 2 3-16,-1 0-5 15,-8-2-10-15,-2-2 15 16,-8 1-18-16,-5 2 8 0,-4-1-22 15,-7-4 31-15,-9 3-26 16,0 2-54-16,-9-4 55 16,3 5-25-16,-5 0-7 15,2-1 32-15,-7 0 26 16,-1-3 0-16,-6 4 0 16,-4 3 0-16,-6-2 22 15,-7 6-22-15,-8-2 2 16,-4 3-1-16,-1 4 7 15,4 1 13-15,2-1-8 16,12 3-11-16,6 2 47 16,8 3-43-16,6 4 0 15,11 3-12-15,2 2 17 16,6 5-25-16,8 0 14 0,-2 2 0 16,6 0-3-1,3-2 3-15,0 4-10 0,1-4 10 16,5 2 0-16,4 3 0 15,2-2 0-15,8 2-9 16,-2-3-2-16,7 4 11 16,1-2 0-16,5-2-9 15,1 4 18-15,0-2-3 16,5 0-6-16,-1 0 0 16,-1 7 5-16,0 0-5 15,2 0 0-15,-3 5-6 16,5-4 16-16,5-2 10 15,-1-2-20-15,7-4 0 16,3-4 12-16,3 1-4 0,1-4-7 16,7 4-2-1,0-3 18-15,0-2-14 0,5 4-3 16,-1-2 0-16,6 4 6 16,6-4-1-16,3 0-4 15,1-4-2-15,1-2 16 16,2 0-17-16,2-2 2 15,0 0 0-15,-2-3 8 16,4 1-8-16,-1-4 0 16,5 0-7-16,-1 4 14 15,1-2 8-15,0 0-15 16,-5 2-1-16,-4-4 0 0,0-2 2 16,-3 0-1-1,3-2 13-15,2-4-12 0,0 2 50 16,5-4-51-16,-6-2 6 15,6-4 8-15,0-2 10 16,4-4-8-16,-1 2 4 16,-1-2-14-16,0 4 36 15,-5-2-42-15,-2 4 0 16,-6 0 2-16,-1-2 10 16,0 2-12-16,0-2 0 15,3-2 6-15,0 0 4 16,-1 2-10-16,5 0 0 15,2 0 0-15,3 2 0 0,-1-1 0 16,5 3-1-16,-2-1 2 16,-3 1 7-16,1 0-8 15,-1-4-2-15,-4 4 2 16,5 0 1-16,2 0-1 16,4 0 0-16,6-2 1 15,3 0 16-15,3-4-17 16,-5 0 0-16,0-2 0 15,-9 1 0-15,2 2 0 16,-2-5 16-16,-3 2-15 16,3-1 50-16,-7 1-51 15,-3 2-3-15,-6 2 3 16,-5 0 0-16,-6-1 9 0,-4-4-9 16,0 1 2-16,0-3 16 15,0-2-18-15,8-1-2 16,5 0 2-1,7 1 0-15,2-2 2 0,-2 3-2 16,-5 2 1-16,-2 2 5 16,-4 4-6-16,-8 0-15 15,-5 2 15-15,-7 0 1 16,-7 0 1-16,-1-4-2 16,2 4 0-16,1-4 9 15,0 0-9-15,5-6-14 16,6 2 13-16,-2-2 2 0,6 2 2 15,-3 2-3 1,0 0 0-16,-4 2-1 16,-1 0 1-16,-7 0-6 15,-5-2 6-15,2 0 1 0,-6-4-1 16,2-4-12-16,-1-8 3 16,-3-3-29-16,0-9 38 15,-3-4-34-15,3-2 33 16,0-10-13-16,-4 4 13 15,-1 0-38-15,-6 0 10 16,-12 2 13-16,-8-2 5 16,-11-1-7-16,-5 1 18 15,3 0 1 1,2 0 6-16,9 2-7 0,1 4 0 0,10-1 0 16,1 3 0-16,6 8-18 15,-7-1 17 1,-3 4-12-16,-8 1-2 0,-7 0-15 15,-12 2 30-15,-10-2-2 16,-9 0 2-16,-10 4 0 16,0 4 8-16,-6 0-6 15,0 6 5-15,-5 6-7 16,1 6 0-16,-5 4-36 16,-2 4-36-16,-1 10-111 15,4 4-100-15,-134 40-300 16</inkml:trace>
  <inkml:trace contextRef="#ctx0" brushRef="#br0" timeOffset="-195789.38">9106 10550 1407 0,'0'0'472'0,"0"0"-400"0,0 0-45 0,0 0-10 0,0 0 148 0,2 0-74 0,-4 0-14 0,2 0 2 0,0 0-52 16,0-4 26-1,0 4-22-15,0 0-14 0,0 0 62 16,0 0-55 0,0 0-23-16,0 0 15 0,0 0-16 15,0 0-2-15,0 4-4 16,2-4 6-16,-2 0-21 15,0 0 21-15,-2-4-15 16,2 4 14-16,0 0 1 16,0 0 0-16,0 0 0 15,0 0 0-15,0 0 9 16,0 0-9-16,0 0-1 16,0 0 1-16,0 0 0 15,0 0 6-15,0 0-6 16,0 0 0-16,0 0 9 15,0 0-9-15,0 0 0 0,0 0 23 16,0 0-8-16,0 0 9 16,0 0 4-16,0 0-22 15,0 0 56-15,0 0-62 16,0 0 0-16,0 0 15 16,0 0-7-16,0 0 1 15,0 0-9-15,0 0 0 16,0 0 4-16,0 0-4 15,0 0-4-15,0 0-4 0,0 0 16 16,0 0-14 0,0 0 6-16,0 0-20 0,0 0 1 15,0 0-22-15,0 0-52 16,0 0-76-16,0 0-131 16,-4 15-252-16</inkml:trace>
  <inkml:trace contextRef="#ctx0" brushRef="#br0" timeOffset="-193321.9">6358 12727 1085 0,'0'0'138'0,"3"2"-138"0,4 2-68 0,19 0-667 0</inkml:trace>
  <inkml:trace contextRef="#ctx0" brushRef="#br0" timeOffset="-158388.52">19001 9846 896 0,'-3'-3'754'0,"3"3"-638"15,-2 0-41-15,2 0-75 16,-2 0 1-16,2 0 23 16,0 0-12-16,0 0-11 15,2 0-1-15,-2 0-39 16,-2 3-40-16,-12 5-212 15</inkml:trace>
  <inkml:trace contextRef="#ctx0" brushRef="#br0" timeOffset="-154983.72">18670 10445 268 0,'-2'0'164'0,"2"0"-103"0,0 0 2 0,0 0-49 0,0 0 65 0,-4 0-37 0,4 0-42 0,0 2-67 16,0-2-49-16,0 0-170 16</inkml:trace>
  <inkml:trace contextRef="#ctx0" brushRef="#br0" timeOffset="-67681.64">18223 10265 609 0,'2'0'504'0,"0"0"-405"0,1 0 48 0,-1 0-66 0,-2 0-17 0,0 0 31 15,0-4-44-15,0 4 4 0,0 0 19 16,0 0-17-16,0 0-2 15,0 0-4-15,0-3 27 16,0 3 12-16,0 0-25 16,0 0 10-16,0 0-15 15,0-1-18-15,-2 1 3 16,2 0-38-16,0 0-7 16,-3 0 46-16,3 0-45 15,0 0 14-15,-2 0 12 16,2 0 3-16,0 0 10 15,0 0-26-15,0 0-13 16,0 0 46-16,0 0-40 16,0 0 4-16,0 0 13 15,0 0-12-15,0 0 21 0,0 0-12 16,0 0-21-16,0 0 51 16,0 0-37-16,0 0-8 15,0 0 15-15,0 0-15 16,0 0 12-16,2 18-15 15,-2-2 3-15,-2 6 33 16,4 6-32-16,-2 4-7 16,0 4 19-16,3 0-18 15,-3 0 21-15,0-2-22 16,2-3 0-16,-2 1 24 16,0-2-24-16,0-5 0 15,0 2-7-15,0-7 16 16,2-2-5-16,-2-6-4 0,0-2 0 15,0-6 8 1,0 0-8-16,2-2-3 16,-2-2 1-16,0 0 4 0,0 0-4 15,-2 0-11-15,0 0-125 16,-5-2-126-16,-2-2-258 16,-31-18-1256-16</inkml:trace>
  <inkml:trace contextRef="#ctx0" brushRef="#br0" timeOffset="-67115.33">18298 10265 1150 0,'0'0'213'0,"-2"0"-150"0,2 0 25 0,0-4 7 0,-2 4-5 0,2 0 13 0,0 0-17 16,0 4-31-16,0-4 14 16,-2 0-6-16,2 0 17 15,0 0-32-15,0 0-3 16,0 0 25-16,0 0-34 15,0 0-1-15,0 0 2 16,2 0-17-16,5 2 43 16,11 0 25-16,11-2-25 15,13 0 30-15,7-8-48 16,7 0-21-16,3-2 14 16,-1-2-28-16,0-1 22 0,-6 2-32 15,-8 0 0-15,-13 1-6 16,-10 6 6-16,-13 3-51 15,-5 1-54-15,-6 4-99 16,-7 0-145 0,-57 28-189-16</inkml:trace>
  <inkml:trace contextRef="#ctx0" brushRef="#br0" timeOffset="-66735.64">18317 10519 1706 0,'0'0'279'0,"2"0"-240"16,-2 0-22-16,2-2 38 0,0 2-2 0,0 0 53 0,5-2-25 0,5 0-15 0,1 0 60 0,7-2-58 0,-1 2-16 15,6-2-7 1,-2 0-21-16,-1 0 33 0,0 2-52 16,-4-2 5-1,-3 4 4-15,-1-2-14 0,-3 0-8 16,-5 2-1-16,0 0-90 15,-2 2-108-15,0-2-118 16,7-2-230-16</inkml:trace>
  <inkml:trace contextRef="#ctx0" brushRef="#br0" timeOffset="-65867.92">18457 10305 1185 0,'-5'0'367'0,"3"0"-247"0,-2 2-102 0,2 2-12 0,-1-2 0 0,1-2 21 0,2 0 63 0,2 0-30 16,1-2 0-16,-1 2 20 15,-2-4-46-15,0 4 4 16,2 0 7-16,-4 0-23 16,2 0 25-1,0 0-44-15,0 0 6 0,0 0 4 16,0 0-13-16,0 0 0 16,0 0 35-16,0 0 3 15,0 0 1-15,0 0-39 16,0 0-49-16,0 0-113 15,0 0-208-15,-23 0-1104 0</inkml:trace>
  <inkml:trace contextRef="#ctx0" brushRef="#br0" timeOffset="-64980.95">18225 10479 1158 0,'-2'2'113'0,"2"0"-113"0,-2 0-6 0,2-2 4 0,4 2 2 0,3-2 2 0,9-2 20 0,1 0 20 0,1-4 29 15,4-2 14-15,-2 0-4 16,1-4-58-16,-2 2 23 15,2-4-20-15,-3 2 1 16,1-4 9-16,-5 2-21 16,-5 0-14-16,-3 4 56 0,-1 2 6 15,-12 6 12 1,-2 6 16-16,-13 8-31 0,-11 10 5 16,-12 10 26-16,-8 8 37 15,-5 4-1-15,6-4-52 16,8-1-30-16,11-10-1 15,14-4-35-15,13-7-9 16,8-8-15-16,5-2 15 16,11-2 16-16,11-4-10 15,13-2 9-15,9-6-15 16,3-8-49-16,-1 0 14 16,-6-6-35-16,-9-2-40 15,-11-3 23-15,-5 1 3 16,-9 0 11-16,-9 3 40 0,-4 4 33 15,-4 3 3-15,-7 4 15 16,-5 4 33-16,-3 2 12 16,-6 4-24-16,-2 2 4 15,-6 6 10-15,0 6 4 16,-3 4 16-16,5 6-37 16,-1 2-24-16,8 2 30 15,10-3-42-15,10-1-23 16,10-4 14-16,10-4 18 15,13-2-4-15,13-6-5 16,10-8-27-16,6-8 16 16,0-8-40-16,-5-9-18 15,0-1 51-15,-11-2 18 0,-10 0 41 16,-10 2-7-16,-10 4-16 16,-10 0 44-16,-12 4-16 15,-5 2 1-15,-9 8-2 16,-8 4-38-16,-3 4 44 15,2 8-51-15,-1 2-1 16,7 0-15-16,13 0-100 16,39 4-407-16</inkml:trace>
  <inkml:trace contextRef="#ctx0" brushRef="#br0" timeOffset="-63816.63">19874 10030 1419 0,'0'0'506'0,"0"-2"-411"0,0 2-82 0,-3-2 53 0,3 2 66 0,-2 0-6 0,2-4-9 0,0 4-19 16,-2 0-50-1,2 0 21-15,0 0-33 0,0 0-11 16,0 0 31-1,-2 4-34-15,0-4-14 0,2 0-8 16,-7 4 13-16,-4 0 1 16,0 6-14-16,-10 10 0 15,-2 8 16-15,-6 12-8 16,-3 9-8-16,1 5 9 16,0 2 0-16,0-2 9 15,8-2-18-15,3-6 0 16,9-4 5-16,7-8-5 15,4-7 6-15,2-4-6 16,4-5 0-16,3-4 20 0,3-4-20 16,1-3 0-16,3-3 25 15,3-2-13-15,2-4-6 16,6-6-2 0,-8-2-2-16,4-2 17 0,-7-1-19 15,-1-1 0-15,-5 2 6 16,0-2-6-16,-3 6-5 15,-3-4 4-15,2 3 2 16,2 0 2-16,-4-1-3 16,0 4-7-16,1-2 6 15,-3 0 1-15,0 2 0 16,-2 2-8-16,0 4 10 16,-2 0-23-16,0 2 21 0,-3 4-3 15,-3 6 3-15,-2 10 10 16,-3 6-4-16,5 4-6 15,-2 4 0 1,6-4 12-16,-1 3-12 0,-1-3-19 16,2-2-7-16,1-2-104 15,-2-2-203-15,-3 22-299 16</inkml:trace>
  <inkml:trace contextRef="#ctx0" brushRef="#br0" timeOffset="-62212.72">19975 10531 1711 0,'0'0'524'0,"2"4"-492"0,6-2-31 0,-1 4 49 0,1 1 16 0,2-6 20 15,3-1 8-15,3 0-17 16,3-8 23-16,8 0-56 16,-4 1-37-16,-6-6 19 15,-3 3-17-15,-3 0-8 0,-5 2-1 16,-3 0 10-1,-3 2-10-15,-5 4 0 16,-6 4-28-16,-7 4 27 0,-8 6 1 16,-5 8-1-16,0 4-13 15,2 5 7-15,8 0-7 16,3 2 14-16,12-4-16 16,6 0-2-16,6-5-27 15,8-2 19-15,3-8 26 16,8-4 0-16,0-4 31 15,4-8-31-15,2-4 6 16,-4-4-3-16,2-4-1 16,-6-2-2-16,-2 0 0 15,-3-2 12-15,0-2 0 0,-5 0-12 16,-2-3 0-16,1 3 6 16,-1 0-6-16,-3 4-1 15,1 6 0-15,3 2 1 16,-4 6-18-16,1 2 18 15,1 6-23-15,-2 6 23 16,3 6 1-16,1 8 11 16,-6 7 3-16,1 0-15 15,-3 0 45-15,-2-5-30 16,4-2 0-16,-4-6 23 16,-2-6-22-16,2-6-1 15,-2-2-2-15,0-4-12 16,2-2 52-16,5-6-17 0,3-10-24 15,11-8 10-15,1-9-22 16,5 2-18 0,-1-2-16-16,1 9-18 0,-2 11 51 15,-7 4-28-15,-5 9-3 16,1 8 26-16,-6 4-25 16,3 2-38-16,3 2-30 15,-3-2-17-15,0-3 89 16,-4-5 18-16,4-4 9 15,2-4 20-15,-1-6-4 16,3-3-10-16,5-5-6 16,-5-2 8-16,3 4 14 15,-7-4-22-15,-3 4 0 16,-12 2 18-16,-2 4-18 0,-11 6-13 16,-6 8 12-16,-8 10 2 15,0 4-22-15,6 6 19 16,3 4-22-16,11-3-12 15,7-6-21-15,6-1-25 16,6-4 56-16,4-7 26 16,5-5 24-16,2-4-7 15,3-6-17-15,0-9 22 16,5-2 11-16,-3-6 8 16,-1-1 1-16,-4-2 0 15,-3-6 61-15,-7 0-71 16,-5-4-10-16,-6 2 34 0,0-2-26 15,-2 6-11-15,-1-1 11 16,1 5-12-16,0 10 36 16,-4 0-54-1,2 6-15-15,1 8 14 0,3 6-19 16,-2 12-5-16,-6 13 24 16,2 13 1-16,-3 14 14 15,9 8-14-15,2 0-21 16,6 2 19-16,1-10-46 15,1-11 34-15,4-14 13 16,3-7 2-16,-5-7 18 16,3-9-19-16,-2-9 1 15,7-6 30-15,-5-5-19 16,3-4-6-16,-3-5-6 16,-6 1 6-16,-2 3 17 0,-5 2-23 15,0 5-18 1,-3 8 16-16,-4 6-32 0,-2 12-8 15,-4 7 36-15,2 4-2 16,0 5 1-16,6-2-44 16,8-1-27-16,3-7 48 15,5-6 12-15,3-6 18 16,3-8 3-16,1-4 4 16,3-6 14-16,-4-4-21 15,3-9 0-15,-1 1 18 16,-4-3-10-16,1-1-7 15,-5 1-2-15,-3 3 7 0,-1 8-5 16,-2 7-1-16,-5 4-31 16,0 7 14-16,0 6 1 15,0 8 16 1,2 4-8-16,0 3 16 0,5-7-2 16,-1-7-6-16,3-2 0 15,0-7 20-15,2-4 26 16,0-8 11-16,3-3-15 15,-1-2-25-15,-1-6 37 16,-4-1-54-16,-1 0-5 16,-1 2 4-16,0-2-84 0,0 4-159 15,0-28-259 1</inkml:trace>
  <inkml:trace contextRef="#ctx0" brushRef="#br0" timeOffset="-60613.03">19460 11113 1675 0,'2'0'223'0,"4"2"-179"0,10 0-11 0,6 4 48 0,9-2 15 0,12-2 28 15,3 2-29-15,8 0-2 16,6-4 22-16,5 0-55 16,15-6-16-16,16 0-5 0,69-12-27 15,38-4-11-15,6 4-1 16,-82 8 2 0,-69 6-7-16,-5 0 5 0,-4-2-1 15,51-2 1-15,0-4 1 16,1 4 0-16,4-3-1 15,4 0 1-15,2 1 9 16,1-2-10-16,-3 2-1 16,-6-5 0-16,-8 5 2 15,-10-1 5-15,-14 0 14 16,-6 3-20-16,-9 1 37 16,-6 0-37-16,-5 3 0 15,4 1 0-15,-6 0 0 0,-3 3 0 16,-9 0-8-1,-9 0-28-15,-13 0-15 0,-11 0-145 16,-52-14-282 0</inkml:trace>
  <inkml:trace contextRef="#ctx0" brushRef="#br0" timeOffset="-59960.48">21434 9807 1669 0,'0'0'381'0,"0"0"-285"0,0 0-52 0,0 0 19 0,0 0-5 0,0 4 62 0,-3-1-40 16,1 7-31-16,0 9 34 16,0 14-20-16,-2 15-14 15,4 18-25-15,0 20-9 16,4 74 54-16,2 47-49 15,-1 0 7-15,-18-43-5 16,-3 8 37-16,9 7-31 16,3 6-28-16,-4-21 12 15,14 4 8-15,9-1-14 0,3 5 6 16,-1 11 30-16,-5-17-20 16,-12-3-1-1,-7-15-21-15,4-1 12 16,-1-29 3-16,-2-68-15 0,1 0 0 15,-1-6 8-15,-6 42-7 16,1-19-2-16,3-19-42 16,-2-20-51-16,-1-16-13 15,5-9-167-15,-23-53-409 16</inkml:trace>
  <inkml:trace contextRef="#ctx0" brushRef="#br0" timeOffset="-54982.27">19628 11416 1225 0,'0'-2'513'16,"0"4"-414"-16,0-2-72 0,0 0-17 0,0 0 56 0,0 0 15 0,0 0-15 0,3 2 3 15,2 2-21-15,4 0 60 16,-3 4-40-16,0-2-32 0,4 8 49 16,-1 4-34-16,-1 12-4 15,-1 10-2-15,-2 8-44 16,-1 6 31-16,-1-4-32 16,-1-4 0-16,2-7 15 15,-2-6-15-15,2-8 0 16,-1-9-8-16,-3-6 8 15,2-6-7-15,-2-2-137 16,0-4-152-16,-5-24-294 16</inkml:trace>
  <inkml:trace contextRef="#ctx0" brushRef="#br0" timeOffset="-54666.09">19669 11460 1848 0,'0'0'268'0,"0"0"-191"16,5 0-44-16,-1 0 117 15,2 0-14-15,6 2-32 16,1 0 17-16,7-2-52 16,2 2-39-16,3-2-15 15,-1 0-6-15,3 0 2 0,-4-2-11 16,-2 2-89-16,-5-2-134 16,11-2-304-16</inkml:trace>
  <inkml:trace contextRef="#ctx0" brushRef="#br0" timeOffset="-54395.75">19720 11624 1680 0,'2'2'330'16,"3"-2"-249"-16,-3 2-23 0,5-2 76 16,2 2-8-1,1 0 12-15,9-2-53 0,-3-2-29 16,5 0-4-16,0 0-46 16,-3 0-5-16,1 2-2 15,-5-2-75-15,-1 2-74 16,-4 0-150-16,5 0-290 15</inkml:trace>
  <inkml:trace contextRef="#ctx0" brushRef="#br0" timeOffset="-53475.47">19794 11496 1710 0,'0'0'207'15,"-2"0"-126"-15,-6 2-21 0,0 8-8 0,-13 4 80 0,-2 10 14 0,-9 12-11 0,3 6-23 16,9 2-44-16,0 0 11 16,13 2-50-16,7-3-20 15,7-3 15-15,13-10-14 16,5-6-9-16,8-10 10 15,5-12-4-15,5-10 22 16,3-4-29-16,-4-12 1 16,-3-2 11-16,-8-3-11 15,-14 0 0-15,-7 0-1 16,-10 0 15-16,-12 0-9 16,-8 4-6-16,-14 0-27 15,-6 7 25-15,-6 6-5 16,-1 10 7-16,-2 2-9 0,2 8 4 15,12-2-5-15,1 2-49 16,12 2-67-16,11-3-45 16,13 0-354-16,63-5-336 15</inkml:trace>
  <inkml:trace contextRef="#ctx0" brushRef="#br0" timeOffset="-52199.58">16269 11606 1934 0,'0'0'330'0,"0"0"-212"0,0 0-53 0,0 0 20 0,0 0 7 0,0 0-47 16,0 4 39-16,0 8-53 15,0 6-5-15,0 14 32 16,2 7-34-16,2 7-16 15,1 0-8-15,2 0 6 16,4-2 1-16,-3-4-7 16,0-8-40-16,-4-8-52 15,-2-10-127-15,0-6-60 16,0-12-66-16</inkml:trace>
  <inkml:trace contextRef="#ctx0" brushRef="#br0" timeOffset="-51931.01">16269 11614 1942 0,'0'0'326'0,"4"0"-257"0,3 0-47 15,6 0 125 1,10 0-10-16,6 0-47 16,11-2-15-16,2 0-50 15,5 0-14-15,-3 0-11 0,-3 2-32 16,-6 0-71-16,-8 2-233 16,0 2-382-16</inkml:trace>
  <inkml:trace contextRef="#ctx0" brushRef="#br0" timeOffset="-51697.47">16403 11793 1666 0,'2'-2'766'0,"2"2"-667"0,7 2-84 0,7-1 93 15,0 2-30-15,6-2-45 16,-3 2-3-16,0-3-30 16,2 0-6-16,2 0-43 15,-1 0-149-15,-4 2-185 16,11-2-998-16</inkml:trace>
  <inkml:trace contextRef="#ctx0" brushRef="#br0" timeOffset="-51181.94">16692 11955 1736 0,'0'0'355'0,"0"0"-278"0,0 0-59 0,2 0 40 0,-2 0 31 0,2 0 77 16,3 0-49-16,4 2-22 15,7-2 1-15,2 0-50 16,11-2-11-16,-3-2-22 16,8 0-2-16,-3 0-4 15,-2 0-7-15,-5 2-85 0,-6-2-128 16,-5 2-239-16,-9-6-367 16</inkml:trace>
  <inkml:trace contextRef="#ctx0" brushRef="#br0" timeOffset="-50967.44">16773 12021 1827 0,'0'4'366'0,"2"-4"-243"15,4 3-98-15,1-2 62 16,2 1 68-16,7 0-67 15,-3 0-34-15,3-2-48 16,1 2-6-16,-1-2-73 16,2 0-185-16,22-16-253 15</inkml:trace>
  <inkml:trace contextRef="#ctx0" brushRef="#br0" timeOffset="-49810.9">17243 11590 1472 0,'0'0'292'0,"0"0"-167"0,0-2 8 0,0 2-8 0,0 0 53 0,0-2-2 16,0 2-52-16,0 0-10 16,0-2-31-16,2 2-13 0,-2 0-26 15,0 2-43 1,0 6 58-16,0 14-38 0,0 15 37 15,-2 10 17-15,-1 7-49 16,-1 3-4 0,2-5-22-16,2-2 1 0,0-8-10 15,2-10 9-15,-2-8-90 16,0-4-104-16,-16 2-546 16</inkml:trace>
  <inkml:trace contextRef="#ctx0" brushRef="#br0" timeOffset="-48295.59">16398 12685 1690 0,'0'0'294'0,"0"0"-222"0,0 0-33 0,0-2 8 0,0 2 44 0,0 0 8 0,0 0-40 15,0 4 47-15,0 10-68 16,3 10 29-16,-3 16-2 16,2 13-26-16,0 1-11 15,2-3-28-15,-1-4 6 16,-3-7 3-16,2-10-9 16,-2-10 0-16,-2-6 0 15,2-8 2-15,-3-6 1 16,3-2-3-16,-2-10-42 15,0-8 33-15,2-6 1 16,0-10 7-16,0-7 0 16,2-4 2-16,0-4 1 0,5-3-2 15,1-2-19-15,4 6-1 16,-1 6 16-16,2 10-11 16,3 8 15-16,-3 6 0 15,3 8-1-15,-1 8-14 16,-3 12 15-16,-1 6-15 15,3 14 15-15,-8 10 0 16,1 6 8-16,-3-2-8 16,0-8 6-16,-2-4-6 15,1-6 0-15,-6-8 46 16,1-1-16-16,0-12-10 16,0-1 2-16,2-2-16 15,2-2 18-15,-2-8-24 16,2-5 8-16,3-10-17 0,2-7 9 15,8-4-2-15,-1-2-5 16,3 2 14-16,2 4-5 16,-4 8-2-16,1 8 0 15,-6 3-14-15,-5 12 14 16,-3 1-18-16,0 4 18 16,-2 8 0-16,5 4 19 15,0 8-19-15,1 6 1 16,-1 4 17-16,1-2-18 15,1 4 0-15,0-4 16 16,-1 1-16-16,-1-6 11 0,-3 0-11 16,-2-5-5-16,0-4-19 15,-2-7-25 1,2-2-139-16,-2-3-185 16,-11-12-494-16</inkml:trace>
  <inkml:trace contextRef="#ctx0" brushRef="#br0" timeOffset="-47948.71">16952 12765 1370 0,'0'0'674'0,"0"0"-504"0,0 0-133 0,0 0-4 0,4 0 38 0,-4 0 5 0,2-2 40 16,4-2-62-16,7 0-27 15,3 0 52-15,4 0-61 16,0-2-10-16,-4 2 8 15,1 2-16-15,-5 0 0 16,-3 2-1-16,-3 0-16 16,-1 0 11-16,1 0-66 15,-4 2-102-15,1-2-136 16,-6 8-198-16</inkml:trace>
  <inkml:trace contextRef="#ctx0" brushRef="#br0" timeOffset="-47701.42">16929 12937 815 0,'0'0'1092'0,"4"3"-891"0,-4-3-67 16,4 4-32-16,3-2 36 15,-1 0-20-15,8-2-41 16,1-4 23-16,1 1-76 16,2-1-24-16,-4 1-8 15,-4-3-100-15,0 0-84 16,7-19-308-16</inkml:trace>
  <inkml:trace contextRef="#ctx0" brushRef="#br0" timeOffset="-47233.88">17380 12639 1631 0,'6'-2'327'0,"-4"0"-200"16,4 0-100-16,7 0 45 15,-3-2 24-15,3 0-12 16,2-2 42-16,-1 2-40 0,-1 4-35 15,-2 4 30-15,-4 12-51 16,-9 8 6-16,-7 12 4 16,-7 4-38-16,1 5 22 15,-5-5-24-15,1-7 0 16,9-8 15-16,1-11-14 16,9-10 5-16,13-7 30 15,9-10-6-15,20-6 13 16,19-11-43-16,7 0-24 15,9-4 15-15,2-4-165 16,2 6-169-16,64-40-485 16</inkml:trace>
  <inkml:trace contextRef="#ctx0" brushRef="#br0" timeOffset="-44129.49">20447 11492 1482 0,'-5'0'468'0,"5"0"-368"0,0-2-52 0,0 2 39 0,5 0 20 0,-3-2-52 15,0 0 32-15,0 2-34 16,-2-2-16-16,0 0 37 16,0 2-16-16,0 0 4 0,0-2 8 15,0 2-32-15,0 0 44 16,0 0-59-16,0 0-7 15,0 0 37-15,0 0-28 16,0 2-5-16,0-2-14 16,2 0 9-16,-2 0 1 15,0 4-16-15,2 8 0 16,5 10 32-16,0 10-13 16,0 6-11-16,-1 4-8 15,1 0 10-15,-2-8 1 16,-1-2-11-16,-2-7-21 15,-2-7 21-15,0-4-106 0,-13 1-383 16</inkml:trace>
  <inkml:trace contextRef="#ctx0" brushRef="#br0" timeOffset="-43151.09">20440 12364 859 0,'0'0'1173'0,"-2"0"-983"0,2 0-88 0,0 0-10 0,0 2 16 0,0 0 6 0,2 2-12 15,0 6 33-15,5-2-65 16,-3 0-8-16,0 2 10 16,1 0 0-16,0 4-18 15,-3 2-6-15,-4 7-26 16,-1 3 52-16,-4 6-73 16,-1 0 7-16,-3-2-5 15,-1 0-3-15,4-6-63 16,-1-8-138-16,-16 18-603 0</inkml:trace>
  <inkml:trace contextRef="#ctx0" brushRef="#br0" timeOffset="-42218.11">20524 13208 2415 0,'-2'-1'381'0,"2"2"-278"0,0-2-64 0,2 1-16 0,1 0 22 0,-3 0 4 0,7 1-35 0,-3 7 76 15,2 5-62-15,5 11-11 16,1 6 16-16,3 6-26 15,-1-2 1-15,-3 0-8 16,3-6-36-16,-6-2-6 16,-1-4-213-16,-14 20-648 15</inkml:trace>
  <inkml:trace contextRef="#ctx0" brushRef="#br0" timeOffset="-41518.1">20518 14395 25 0,'2'0'1810'0,"2"2"-1503"0,6 5-197 0,-4 7-56 0,-4 8 1 0,-10 10-31 0,-13 8-1 16,-3 0-23-16,-12 2 0 15,3-2-9-15,2-2 9 16,6-12 0-16,5-6 51 0,13-8 8 16,9-6 14-1,12 1-19-15,9-7-12 0,6-9 53 16,4 1-50-16,5-10-23 16,1 2-19-16,1-4-3 15,3 0-21-15,-5 0-99 16,-5-2-174-16,21-24-282 15</inkml:trace>
  <inkml:trace contextRef="#ctx0" brushRef="#br0" timeOffset="-40502.47">20384 15316 1643 0,'0'0'592'0,"0"0"-367"0,0 0-95 0,2 0-61 0,9-8-7 0,5 4-35 16,7-2 49-16,3-8-40 16,1 6-16-16,-3 2 37 0,-3 4-24 15,-8 10 3 1,-7 6 16-16,-10 12-31 0,-9 10 36 15,-14 8-57-15,-6 2 6 16,-5 0 9-16,7-8-15 16,4-7 1-16,9-9 1 15,11-8 13-15,18-9-9 16,16-2-6-16,20-11-35 16,15-6 19-16,14-13-68 15,9 1-30-15,4 4 24 16,4 4 39-16,-8-4 28 15,-11 2-418-15,32-54-1171 16</inkml:trace>
  <inkml:trace contextRef="#ctx0" brushRef="#br0" timeOffset="-38184.56">22503 10903 873 0,'-2'-3'718'0,"0"2"-636"0,-1-2-31 0,1 3 30 0,0 0-7 0,2-2 35 0,0 2 34 15,-3 0-13-15,3 0 40 16,0-2-71-16,0 2-26 15,0 0 13-15,3 0-19 16,-3 0 11-16,0 0-22 16,2-2-43-16,-2 2 56 15,2 0-67-15,1 0-2 16,10 2 25-16,14-2-11 16,13 0 8-16,20 2-22 15,16-2 6-15,10-2 5 16,17-2-11-16,6 1-14 15,7-6 14-15,65 5 0 0,8 4-1 16,2-2-11 0,-52 0-36-16,13 2 47 0,8-4-86 15,4-6-12-15,-8 2 11 16,2-2-20-16,-8 2 39 16,-18 8 39-16,-79-2 30 15,-4 0 12-15,-3 2-12 16,50-2 0-16,-9 4 10 15,-2-2-2-15,2 4 11 16,4-2-19-16,3-2 0 16,0 2 30-16,-5-2-13 15,-10 0-1-15,-2 4 10 0,-17-4 40 16,-2 2-11-16,-14-2-31 16,-8 0 3-16,-12 0 57 15,-3 0-58-15,-11 0-2 16,-5 0 22-16,-3 0-16 15,0 0 30-15,-4 0-24 16,2-2-35-16,0 2 49 16,0 0-50-16,0 0-17 15,-2 0 17-15,0-4-43 16,-5 4-83-16,-2-2-203 16,-51-20-633-16</inkml:trace>
  <inkml:trace contextRef="#ctx0" brushRef="#br0" timeOffset="-36914.89">21920 10058 495 0,'-3'-2'1358'0,"3"0"-1073"0,-2 0-151 0,2 2 35 0,0-2-10 0,0 2 17 0,2 0-67 15,-2-4-38-15,3 4 23 16,-1 0-52-16,-2 0-13 0,2 0-16 15,-2 4 1 1,0 0-28-16,4 12 14 0,-2 14 0 16,3 10 6-16,1 14-6 15,-1 1-6-15,-2-3 6 16,1-8-101-16,0-10-65 16,-2-12-209-16,3-8-215 15</inkml:trace>
  <inkml:trace contextRef="#ctx0" brushRef="#br0" timeOffset="-36548.6">21828 9898 2082 0,'2'0'317'0,"5"0"-263"15,6 0 37-15,9 0-5 16,9 3-8-16,12 8 19 16,6 3-53-16,2 8-22 15,5 8-11-15,-7 4-4 16,-6 10-1-16,-8 4-6 16,-12 2 0-16,-8 3-1 15,-9-3 1-15,-6-4-8 16,-6-6 7-16,-7-8-12 15,-5-6 11-15,-7-4 2 16,-4-6 0-16,-9-4 42 16,-2-4-40-16,0-8-1 15,4-8 13-15,3-4-14 0,4-6-6 16,12-2-62-16,0-6-83 16,9-2-127-16,30-46-247 15</inkml:trace>
  <inkml:trace contextRef="#ctx0" brushRef="#br0" timeOffset="-35093.39">22516 10012 1911 0,'0'0'590'16,"0"0"-535"-16,0-2-47 16,0 2 43-16,0 0 13 15,0 0 47-15,0 0-61 16,0 0-32-16,-2 0 19 16,0 2-37-16,-2 4-11 15,-8 14 11-15,-5 12 0 16,-8 12 39-16,-2 4-39 15,10-2 0-15,5-5 0 16,8-11 0-16,6-6-8 16,0-8 7-16,2-10 2 0,2-2-5 15,2-4 4-15,7-4 0 16,6-4 22-16,1-8-21 16,3-4 0-16,-3-4-2 15,-6-2 12-15,-3-1-20 16,-5 5 9-16,2 8-15 15,-8 4 4-15,-2 8-2 16,0 4-31-16,-2 4-11 16,0 11-4-16,0 5 37 15,6 1-77-15,4 0-5 16,5-5 65-16,6-4 5 16,-3-6 31-16,-3-4-6 15,3-4 18-15,-5-4 37 0,-1-4-10 16,6-2-13-1,-5-7 19-15,0-2-32 0,3 1-9 16,-1-6-1 0,-6-1 9-16,2 6-2 0,-3 2-7 15,-1 9-28-15,-3 6 20 16,7 6-46-16,-4 6 24 16,3 10 18-16,5 6-16 15,6 9 26-15,-1-8-35 16,-3 0 19-16,5-5 17 15,-9-8 1-15,-2-2 0 16,-2-6 0-16,-5-4 9 16,-2-4 81-16,0-2-35 15,0-6-23-15,2-8-1 16,1-6-26-16,1-9-5 16,2 0-25-16,6-2-56 15,3-2 28-15,-1 8-58 0,-1 5 0 16,0 10 62-16,-1 12-31 15,-1 4 23-15,-1 10 29 16,7 2-20-16,-2 4 22 16,-1 0-14-16,1 0 17 15,-1-6 23-15,-1-4 1 16,0-1 0-16,0-7 46 16,-1-3 7-16,3-5 42 15,-2 2-38-15,3 1-38 16,3-8 10-16,-2 3-29 15,-1-2-1-15,-5 2 5 16,-5-4 4-16,-2 6 18 16,-1-4-21-16,-6 6-6 0,3 2 33 15,-4 2-7-15,0 0-8 16,-3 2-8-16,-7 4-4 16,1 0 17-16,-3 8-22 15,-5 2 9-15,-2 6 20 16,-1 2-29-16,4 2 20 15,4 2-21-15,7-1 7 16,7-3 8-16,4 0-15 16,5-4 0-16,9-4 9 15,-1-3 4-15,3-4 1 0,8-5 25 16,1-4-32-16,0-6 40 16,2-6-38-16,-2-4-9 15,-2-3 39-15,-1-7-23 16,-7 1-1-16,2 0-15 15,-11 1 11-15,-1 6 6 16,-5 8-17-16,-4 8-21 16,-7 4-3-16,-4 8 9 15,-3 10 13-15,-4 10-4 16,3 4-28-16,3 4 32 16,11-1-47-16,6-9-53 15,6-4 60-15,0-6 19 16,-1-8-2-16,6-8 23 0,-3-4 2 15,2-6 20-15,1-7-20 16,-1-2 1-16,1-3 20 16,3-6-7-16,-1-1-4 15,5-3-10-15,-4 4 6 16,1 6 29-16,-1 4-11 16,-7 4-17-1,-4 10 32-15,-6 2-27 0,0 2 2 16,0 0-11-16,0 2 3 15,0-2 69-15,-2 0-45 16,2-4-2-16,-7-6-28 16,-2-2-142-16,-6-10-154 15,-20-48-722-15</inkml:trace>
  <inkml:trace contextRef="#ctx0" brushRef="#br0" timeOffset="-32165.51">22505 11376 1209 0,'0'0'150'0,"0"0"-135"0,0 0-6 0,-2 0-3 0,2 2 33 0,-2-4 5 0,2 2-8 0,0 0 70 0,2 0-62 15,0 0-10 1,-2-3-7-16,0 3-19 0,0 0 25 15,0-1-11-15,3 1-21 16,-3-3 68-16,0 3-27 16,0 3-6-16,0-3 3 15,0 0-33-15,0-3 39 16,0 3-35-16,0 0 5 16,0 0 33-16,0 0-31 15,0 0-16-15,0 0-1 16,0 0 14-16,0 0-1 15,0 0-12-15,0 0 5 0,0 0 27 16,0 0-32 0,0 0 12-16,0 0 5 15,-3 0-9-15,3 0 44 0,0-1-53 16,3 2 1-16,-3-1 7 16,0 0-8-16,0 0-1 15,0 0 0-15,0 0 2 16,0 0 12-16,0 0-13 15,0 0 0-15,0 0 15 16,0 0-8-16,0 0-7 16,0 0 0-16,0 0 8 15,0 0-8-15,0 0 0 16,0 0-26-16,0 0 1 0,0 0-119 16,0 0-162-16,-25-5-750 15</inkml:trace>
  <inkml:trace contextRef="#ctx0" brushRef="#br0" timeOffset="-26531.33">22496 11205 968 0,'0'0'1199'0,"0"0"-1013"0,0 0-161 0,0 0-23 0,-2 2 71 0,2-2 73 0,0 0-1 15,0 0-41-15,0 0-70 16,0 2 37-16,2 2-49 15,5 8 11-15,2 8 20 16,4 6-25-16,1 8 10 0,1 7-38 16,1 0 0-16,-3-2 3 15,1-1-3 1,-1-6-44-16,-1-6-46 0,-4-6-133 16,1-6-142-16,-1-10-83 15,2-10-119-15,17-36-523 16</inkml:trace>
  <inkml:trace contextRef="#ctx0" brushRef="#br0" timeOffset="-26331.88">22726 11336 714 0,'2'-13'808'15,"-2"5"-572"-15,4-10-52 16,-4 8 50-16,0 2-66 16,-4 7 5-16,4 2-71 15,-4 3-51-15,-3 16 45 16,-7 14-26-16,-5 16-19 0,-1 13 6 15,-3 3-31-15,8 2 7 16,3-2-33 0,-1-9-32-16,5-6-19 0,-4-4-202 15,-32 35-475-15</inkml:trace>
  <inkml:trace contextRef="#ctx0" brushRef="#br0" timeOffset="-25347.86">22385 12057 1598 0,'0'-2'658'0,"0"4"-565"0,2-2-60 0,0 3-26 0,5 2 56 0,-1 3 68 0,6 6-49 16,1 4-26-16,5 6-4 16,0 2-29-1,0 1 10-15,0-3-33 0,-1 0 0 16,4-4-24-16,-4-4-2 16,1-8-94-16,-3-4-66 15,-1-4-66-15,1-4 12 16,1-4-79-16,-1-6-164 15,2-4 183-15,-5 0-372 16,2-2 672-16,-1-4 673 16,-1-1-436-16,-3 4 66 15,2 0-60-15,-7 9-50 16,-2 8 10-16,0 2-46 16,-4 8-19-16,-4 15 20 15,-10 15 11-15,-2 16-49 0,-9 12-87 16,6 2-24-1,-4 2 41-15,7-2-50 0,1-2-12 16,0-9-78-16,5-7-199 16,-5-8-231-16,-22 14-1075 15</inkml:trace>
  <inkml:trace contextRef="#ctx0" brushRef="#br0" timeOffset="-24584.09">22260 13294 2112 0,'0'0'338'0,"0"0"-208"0,7 3-76 0,-3 1-42 0,8 4 69 0,3 6 5 0,10 6-25 16,-1 2-20-16,5 4-40 15,-1 0 22-15,-1-4-23 16,2-4-83-16,0-6-124 16,-2-6-290-16,33-14-149 15</inkml:trace>
  <inkml:trace contextRef="#ctx0" brushRef="#br0" timeOffset="-24413.1">22724 13280 1643 0,'-2'4'492'0,"-3"6"-258"16,-7 12-30-16,2 15-55 15,-9 13-37-15,0 12-59 16,-4 6 28-16,3-1-55 0,-1-3-25 16,7-2-2-16,3-14-56 15,-1-2-192-15,-7 28-329 16</inkml:trace>
  <inkml:trace contextRef="#ctx0" brushRef="#br0" timeOffset="-23181.37">22362 14373 1041 0,'0'0'835'0,"-2"0"-619"0,2 0-118 0,0 0 53 15,-2 0 2-15,2 0-45 0,0 0 5 0,2 0-4 16,-2 0-25-16,2 4-18 16,3 14-30-16,-3 9 42 15,2 17-58-15,2 8-19 16,-4 10 19-16,-2-4-20 0,0-2-1 15,2-10 0 1,-2-10-7-16,0-10-10 16,0-12 18-16,0-11-19 0,0-11 13 15,4-13-6-15,-2-11 11 16,7-8 0-16,1-6 2 16,-4-4 5-16,3-2-6 15,-1-2-6-15,2 0 5 16,1 6 1-16,0 7-7 15,-2 15 5-15,-2 16 4 16,-3 10-22-16,0 8 20 16,1 15-3-16,4 9 3 0,4 8 0 15,5 0-12 1,2-2-22-16,7-4-17 16,2-10 36-16,-5-8 15 15,3-8 0-15,-7-8 4 0,4-8 4 16,-3-6 2-16,1-6 22 15,-4-4-8-15,0-6 52 16,-10-2-52-16,-1-4-23 16,-7-3 28-16,-2 3-29 15,-3 2-10-15,1 10-20 16,0 12-87-16,-8 10-105 16,-23 42-526-16</inkml:trace>
  <inkml:trace contextRef="#ctx0" brushRef="#br0" timeOffset="-22476.85">22300 15390 2105 0,'0'-2'499'0,"2"0"-415"0,7-2-28 0,-2 4-11 0,2 2 6 0,0 6-12 0,-5 14-21 0,1 4 54 15,-5 14-45-15,-3 0-26 16,1 1 18-16,0-14-19 16,4 0 10-16,-2-9-10 0,0-14 0 15,2-3 12-15,1-6-11 16,6-13 0-16,2-17 30 16,7-11 8-16,1-8 11 15,2-2-22-15,1 10-20 16,-4 6 32-16,2 10-40 15,-4 20 0-15,1 6-3 16,6 14 11-16,4 10-10 16,-4 4 2-16,4 6-4 15,-2-4-22-15,4-4 20 16,2-8-18-16,3-10 24 16,-3-8 2-16,0-14 10 15,0-4-12-15,0-4 7 16,-8-6 29-16,-8 2-36 0,-6-2-3 15,-9 4-3-15,-16 2-9 16,-3 0-33-16,-12 3-88 16,-6 9-351-16,-47-20-262 15</inkml:trace>
  <inkml:trace contextRef="#ctx0" brushRef="#br0" timeOffset="-20544.37">24189 9519 1673 0,'0'-2'271'0,"0"2"-214"0,3 0-18 0,-3 0 32 0,3-2 28 0,-3 2-6 0,-3 0-47 0,3 2-4 16,0-2 42-16,0 4-55 15,0 10 10-15,3 8 51 16,-3 20-23-16,4 18 25 16,2 28-40-16,9 84-35 15,-1 87 38-15,-14 113-47 16,0-102-7-16,18-15 16 16,20-47-16-16,6-43 30 15,6-13-31-15,-17-17 0 16,5 3-1-16,-9 4 1 15,0 3 0-15,-5-17 1 0,1 5-1 16,-10 19 45-16,-17-12-45 16,-6 25 0-16,-22 19 11 15,4 37-11-15,-12-19-38 16,20-73 32-16,20-92 12 16,-2-2 9-16,2 6-6 15,2 46 2-15,4 9 92 16,-4 1-85-16,3-2-10 15,-3-2 2-15,2-1-2 16,4 0 17-16,1 9-25 16,0 3 8-16,2 64-5 15,-8-118-3-15,6 49 0 16,-5-15-1-16,6-14 2 16,1-10 14-16,3-2-15 15,-3-5 0-15,-1-3 10 0,0-2-10 16,-5 6 0-1,-1 8-1-15,2 6 8 0,-6 3 13 16,2-3-20-16,-1-6 12 16,-3 0 0-16,4-4-12 15,4-8 0-15,0-6-9 16,3 1 21-16,-3-9 5 16,4-4-17-16,1 2 7 15,-2-2 5-15,-2 2-12 16,0 2 0-16,-2-4 2 15,-3-6 17-15,-2 2-16 16,3-2-3-16,-3-8 0 16,3 0 6-16,-3-9-6 0,-2-8-1 15,2-1-5 1,-2-1-24-16,2-8 29 0,-2 0-64 16,-4-12-28-16,-3-3-55 15,-38-88-538-15</inkml:trace>
  <inkml:trace contextRef="#ctx0" brushRef="#br0" timeOffset="-16580.71">24756 9675 355 0,'-2'-2'767'0,"2"2"-637"0,0-2-62 0,0 0 67 0,0-2-45 0,0 2 40 0,0-2-25 0,0 2-33 16,0 0-18-16,2 0 24 16,-4 0-9-16,2 2 3 15,0-2 44-15,-3 0-62 16,3 2 3-16,-2 0 30 16,2-2-20-16,0 2 1 15,-2-4-32-15,4 4-27 16,-2-2 64-16,0 2-55 15,0 2-1-15,0 2-7 16,-2 16 7-16,-3 26 35 16,-4 35 1-16,-6 77-52 15,13-102 20-15,-1 48-21 0,-2-7-15 16,1-15 15-16,2-22 0 16,2-20 19-16,2-20-19 15,2-16 0-15,10-14 17 16,4-8-17-16,6-18-20 15,3-8 5-15,0-4-24 16,-6-1 39-16,-4 1-33 16,-3 8 9-16,-8 2 3 15,-2 14 19-15,1 12-14 16,-5 8 2-16,-2 14-19 16,2 6 24-16,0 14 8 15,8 7 1-15,4 4-18 16,5 0 18-16,6-7-45 15,2-4 19-15,-2-10 25 0,-2-6-5 16,1-10 6-16,-5-6 0 16,2-8 22-16,1-4-16 15,0-8-4-15,0-9 19 16,0-5-11-16,-7-6 49 16,-2-3-26-16,-6-8-20 15,-8-3 59-15,-5-2-57 16,-8 6-6-16,-6 10 0 15,-1 11-8-15,2 13-2 16,0 11-84-16,1 7-149 16,5 11-226-16,-10 28-1283 15</inkml:trace>
  <inkml:trace contextRef="#ctx0" brushRef="#br0" timeOffset="-16216.77">25452 10008 1423 0,'0'0'1062'0,"4"0"-1030"0,4 2-26 0,7 6-7 0,10 8 2 0,6 4 36 0,3 8-14 0,-1 2-22 16,0 7 47-16,-4-5-37 16,-8 4-11-16,-3-9 11 15,-9-2-2-15,-3-11 6 16,-6-3-15-16,0-6 0 16,-2-3 33-16,-5-4-8 15,-1-4 38-15,-6-8-3 16,1-11-52-16,1-7 53 15,4-9-61-15,3-5 3 16,10-3-12-16,3 5-25 16,8 6-80-16,11 8-71 15,-3 14-166-15,41 0-426 0</inkml:trace>
  <inkml:trace contextRef="#ctx0" brushRef="#br0" timeOffset="-15558.4">25890 10126 2002 0,'4'2'241'0,"3"1"-181"15,6 1 41-15,1-3 41 16,-1-1-7-16,5-4-57 15,-5-4-36-15,1-4 27 16,-1-2-43-16,-5-2-13 0,0 2 1 16,-6 4-7-16,-2 4 16 15,-4 4-23-15,-4 4-50 16,-3 4 50-16,-7 10 0 16,-1 10-1-16,-4 6-8 15,8 7 18-15,8-3-19 16,4-3 10-16,8-6-12 15,2-5-2-15,4-8 14 16,0-4 0-16,9-8-9 16,1-6 18-16,2-8-3 15,0-6-6-15,4-6 0 16,-5-2-6-16,-5-5 6 16,-3 2-10-16,-3-6 2 15,-6 7-2-15,-1 0-11 0,-4 2 6 16,0 6-2-16,0 6 11 15,-2 4 6-15,2 6 0 16,0 2-1-16,2 4-18 16,3 0 8-16,6 6 1 15,7 10 8-15,4 6-5 16,7 6 7-16,2 6 0 16,0-4-1-16,-2-2 2 15,-4 1 4-15,-5-8-5 16,-9-5 0-16,-5-3 40 15,-1-5-30-15,-10 0 4 16,-5-2 1-16,-6 2-9 16,-8-4-5-16,-10-4-1 15,0-4-72-15,-3-12 14 0,3-2-109 16,10-14-74-16,15-9-235 16,29-91-651-16</inkml:trace>
  <inkml:trace contextRef="#ctx0" brushRef="#br0" timeOffset="-15316.27">26453 9743 2054 0,'0'0'315'0,"0"2"-253"0,-2 0 20 0,2 11-55 0,0 6 53 0,0 13-5 0,2 8-42 0,5 5-9 15,-1 1 0-15,4-2-23 16,1 0 30-16,2-8-31 16,-4 0-30-16,-2-6-36 15,-7-6-166-15,-2-4-243 16,-30-11-522-16</inkml:trace>
  <inkml:trace contextRef="#ctx0" brushRef="#br0" timeOffset="-15183.7">26476 9894 1967 0,'15'-8'312'15,"5"0"-248"-15,18-5-47 16,7 2-17-16,-5 3-132 0,31-9-218 16</inkml:trace>
  <inkml:trace contextRef="#ctx0" brushRef="#br0" timeOffset="-14729.86">26830 10034 2011 0,'-2'6'378'0,"2"0"-303"0,-5 8-74 15,5 8 50-15,0 0-51 16,2 0 8-16,5 1 7 16,5-8-6-16,-4-1-8 15,1-7-1-15,3-3 10 16,1-7 16-16,-3-2-26 16,6-5 0-16,5-11 17 15,-2-1-16-15,6-6 0 16,-2-4-1-16,-2 6 1 15,-3 4-18-15,-5 8-14 16,-5 6-23-16,-6 8 21 0,0 10-6 16,0 4 39-1,0 8-6-15,3 2 13 0,-3 0 6 16,2-4-12-16,0-4 18 16,2-8 60-16,2-4-16 15,-1-4 18-15,4-4 6 16,9-1-54-16,0-6 11 15,9-1-44-15,-5 2-33 16,-1-2-74-16,-7 6-224 16,-5-12-396-16</inkml:trace>
  <inkml:trace contextRef="#ctx0" brushRef="#br0" timeOffset="-14531.3">26925 9753 2424 0,'0'0'448'0,"0"0"-448"0,0 4 16 0,0 6-16 15,0 2 0-15,0 10-46 0,5 1-184 0,24 25-424 0</inkml:trace>
  <inkml:trace contextRef="#ctx0" brushRef="#br0" timeOffset="-11377.69">25369 11141 1580 0,'0'-2'251'0,"0"2"-113"15,0-2-45-15,2 0 12 16,-2 0 25-16,0 2-55 16,0-2 5-16,0 2 7 15,0-2-38-15,0 4 26 16,0 2-60-16,0 10-6 0,-5 16 71 15,1 14-13-15,-6 11-43 16,4 6-9 0,0-4-3-16,1-9-3 0,5-6-9 15,0-16 0-15,0-8-12 16,0-12 12-16,2-6-27 16,1-6 3-16,1-10-76 15,0-8 56-15,5-8 16 16,-2-7 19-16,-5-1-2 15,1 3 11-15,-3-5-10 16,2 2-16-16,-2 5-2 16,4 7 14-16,0 8 14 15,1 6-10-15,1 10 2 16,4 6 8-16,3 6 0 16,1 6 37-16,7 10-35 0,0 8 37 15,5 2-39-15,-1 0 0 16,2-2-3-16,-1-3 3 15,-6-14 0-15,3-6-6 16,-10-5 12-16,1-6 15 16,-1-2-16-16,-3-8-4 15,2-5 49-15,-3-2-6 16,2-8 16-16,-8 1-20 16,-3-6-32-16,-10 2 50 15,2 4-56-15,-3 4 8 16,1 6-20-16,2 10-58 15,-3 8-166-15,-39 42-433 0</inkml:trace>
  <inkml:trace contextRef="#ctx0" brushRef="#br0" timeOffset="-10444.08">25390 12129 1218 0,'-2'-1'705'0,"2"1"-604"0,0-2-67 0,0 2 4 0,-2 0 13 0,2 0 70 0,0 2-38 16,0 2-34-16,2 10 44 0,-2 2 15 15,0 9-45 1,2 6-9-16,-2-1-42 0,3 2 45 15,-3 0-57-15,2-4 5 16,-4-4-6-16,-1-6 2 16,-1-8 4-16,0-4-5 15,1-1 6-15,-1-5 17 16,2-5-23-16,-2-7 0 16,-1-8 24-16,5-10-18 15,2-8-5-15,3-4-1 16,6-6 9-16,0 6-10 15,7 8 1-15,0 7-26 16,3 13 20-16,2 12 3 16,2 18-10-16,-1 12 12 15,5 11 1-15,3 1-3 0,1 0 3 16,-4-8-3-16,2-8 2 16,-4-10 2-16,-6-8 8 15,0-8-9-15,-8-8 6 16,3-8 27-16,1-6-32 15,-3-6-1-15,-1-6 33 16,-3 0-21 0,-10 0-4-16,-6 0-8 0,-4 0-21 15,-1 3 20-15,-3 9-86 16,-1 8-207-16,-41 30-432 16</inkml:trace>
  <inkml:trace contextRef="#ctx0" brushRef="#br0" timeOffset="-9663.65">25350 12970 1799 0,'-2'0'472'0,"2"0"-401"0,0 2-64 0,0 4-1 0,2 2 45 0,0 2-21 0,5 4-19 0,3-2 13 0,-4 2-23 15,1 0-1 1,-1-2 16-16,-4 4 7 0,-2 8 55 16,-4 10-56-16,-5 12-11 15,-2 12 5 1,-5 0-8-16,3-1-7 16,4-5-1-16,4-16 1 0,3-12 1 15,4-10-2-15,5-14 0 16,0-12 29-16,6-10-17 15,3-8-2-15,0-4-10 16,-3-4 8-16,5 0 40 16,-4 0-27-16,1 1-8 15,3 5 6-15,-3 8-19 0,1 10-14 16,-3 14-4-16,5 9-3 16,9 2-6-16,4 7 21 15,5 0-48-15,-3-2 14 16,3-2 14-16,-5-8 26 15,-2-7 12-15,-4-9 24 16,-4-7 93-16,-3-1-56 16,-5-6-34-16,-3 2 14 15,-6-4-29-15,-6 2-3 16,-4 0-21-16,-8 2 7 16,1 0-20-16,-5 6-85 15,2 4-280-15,-22 2-787 16</inkml:trace>
  <inkml:trace contextRef="#ctx0" brushRef="#br0" timeOffset="-8465.6">25571 14245 1557 0,'-2'0'360'0,"2"0"-246"0,0 0-63 0,0-2 66 0,0 2-67 0,-5 0-41 0,5 0 21 0,0 0-17 16,0 0 17-16,0 0-12 15,0 0 24-15,0 0 66 16,-2 0-40-16,4 0-19 15,-2 0 8-15,0 0-27 16,0 0-3-16,0 0-27 16,0 0 0-16,0 0 34 15,0 0-19-15,0 0 2 16,0 0 32-16,0 0-23 0,0 0 7 16,0 0-21-1,0 0-12-15,0 0 38 0,0 0-38 16,0 0 0-16,0 0-7 15,0 0 16-15,0 0 0 16,0 0-9-16,0 0 0 16,0 0 9-16,0 0-9 15,0 0 0-15,0 0 12 16,0 0-12-16,0 0 22 16,0 0-22-16,0 0 0 15,0 0 44-15,0 0-44 16,0 8 9-16,0-2-2 15,0-4-6-15,0 0 7 16,0 2-8-16,0 0-33 0,-2-2 1 16,2 2-203-16,-9 2-448 15</inkml:trace>
  <inkml:trace contextRef="#ctx0" brushRef="#br0" timeOffset="-7210.13">25315 13014 1440 0,'-4'-6'371'0,"1"4"-233"0,1-6-72 0,2 4 48 0,0 2-53 0,0 2-13 0,0 0 60 0,0 2-37 0,0-2-1 16,0 8-2 0,2 4-5-16,1 14 58 0,3 14-68 15,0 8-28-15,1 8 46 16,5 4-71-16,-2 1 1 16,0-5 3-1,-6-6 2-15,-1-12-1 16,-6-6-5-16,1-14 0 0,0-6 9 15,2-8-9-15,-3-2 0 16,6-2 9-16,-3-6-9 16,0-10 2-16,2-8-2 15,-2-8 0-15,2-6-2 16,-2-2 2-16,0-6 0 16,0-3-7-16,3 1 5 15,1-2-7-15,2 0-1 0,5 12-10 16,1 0 11-16,-3 12 9 15,-1 8-1-15,0 6 1 16,-2 8-3-16,5 4-9 16,1 6 12-1,7 10 0-15,10 8 34 0,7 8-34 16,7 8 1-16,5 0-2 16,4 2 7-16,-1-2-4 15,2-8-2-15,-10-6 0 16,-8-5 0-16,-10-13 0 15,-8-2 0-15,-10-6 7 16,-4-3-6-16,-3 3 35 16,2-5-31-16,-4-1 7 15,-1-11 14-15,-2-1-26 0,-1-8-3 16,-1-10-6-16,1-6 18 16,-4 2 1-16,0-6-10 15,-5 2 0-15,1 4-1 16,3 7 1-16,-1 14-10 15,8 7 9-15,-1 7-11 16,5 8 1-16,-4 5-8 16,-2 6-44-16,-2 8-2 15,2 12-196-15,15 68-271 16</inkml:trace>
  <inkml:trace contextRef="#ctx0" brushRef="#br0" timeOffset="-2655.9">25578 14289 702 0,'-3'0'163'0,"6"0"-89"0,-3 0-74 0,2 0-75 0,1 0-131 15</inkml:trace>
  <inkml:trace contextRef="#ctx0" brushRef="#br0" timeOffset="-1212.92">25598 14253 940 0,'0'0'450'0,"0"0"-372"0,0 0-59 0,0 0 16 0,0 0-16 0,0 0 65 0,0 0-39 0,-3 0-19 16,3 0 32-16,-2 0-44 15,0 0-8-15,-2 0 9 16,4 0 25-16,-2 0 13 16,2 0-35-16,0 0-11 15,0 0 14-15,0 0-21 16,0 0 0-16,0 0 2 16,0 0-2-16,0 0 7 15,0 0-7-15,0 0 0 16,0-2 10-16,0 4-10 15,0-2 17-15,0 0 53 16,0 0 5-16,0 0 17 0,0 0-16 16,0 0-35-16,0 0 67 15,0 0-45-15,-2-8-24 16,4 6-5-16,-2-2 10 16,0 0 8-16,0 2-23 15,0 2-19-15,0-2 58 16,0 2-55-16,0 0-1 15,0 0 18-15,2 0-4 16,-2 0 11-16,0 0-37 16,2 0 1-16,-2 0 29 15,0 0-29-15,0 0-1 16,0 0 22-16,2 4-21 16,2 6 29-16,1 2-7 15,1 12-23-15,4 2 39 16,-2 10-39-16,-1-2 0 0,3 3 6 15,-4-7-6-15,3 6 11 16,-3-4-11-16,-4 0 0 16,0-2-3-16,2-4 3 15,-2-8 0-15,0-2 2 16,0-8-1-16,0 0 13 16,-2-8-14-16,0 0 0 15,0 0 4-15,0 0-4 16,0 0 0-16,2 0 2 15,-4 0-2-15,2 0 12 0,2-4-12 16,-2 0 0 0,0 0-1-16,3 0 1 15,-3 2-14-15,2-2 14 0,0 0-19 16,-2-2 18-16,4 2-22 16,-4 0-4-1,4 4 12-15,-1-6-21 0,-3 2-24 16,0 2 0-16,-3-4-20 15,3 6 29-15,-4-4-24 16,4 2-48-16,-2 2 33 16,0-2-67-16,0 2-62 15,2 0 19-15,-7 8-137 16</inkml:trace>
  <inkml:trace contextRef="#ctx0" brushRef="#br0" timeOffset="436.27">25366 14345 644 0,'-2'-2'1176'0,"2"2"-924"0,-2 0-81 0,2-2-15 0,0 4-45 0,0-4-2 0,2 2-37 16,0 2 2-16,3 2 47 15,3 8-47-15,13 2-31 16,-2 0 2-16,8 0-21 15,0 4 5-15,2 3-29 0,-2-2 0 16,-5 4-15-16,0-1 15 16,-6 0-77-16,-3-2-65 15,1-4-221-15,-1 8-453 16</inkml:trace>
  <inkml:trace contextRef="#ctx0" brushRef="#br0" timeOffset="1186.08">25458 15209 1881 0,'-2'0'368'0,"4"3"-268"0,2 11-73 0,3-4 146 0,1 12-68 0,6 0-44 0,-1 2 20 0,1 0-48 0,5 0-6 0,0-6-27 0,3-2-24 0,-2-6 13 15,0-6-73-15,-1-4-25 16,0-4-44-16,-3-6 37 16,1-2 35-16,-1-6 33 15,-3 0 45-15,-2-4 3 16,-2 0 0-16,0 4 26 16,-5 5 34-16,1 2 16 15,-3 9 50-15,-2 2-22 0,-2 12-25 16,-7 20 65-1,-6 20-69-15,-5 26-16 16,-12 18-1-16,-5 4-35 16,-6 1-23-16,1-3-5 0,2-8-175 15,11-13-141-15,-31 47-414 16</inkml:trace>
  <inkml:trace contextRef="#ctx0" brushRef="#br0" timeOffset="3211.1">27770 9399 1274 0,'-4'-7'535'0,"1"3"-467"0,1-8 43 0,0 6 28 15,0 4 1-15,2 1-1 0,-3-2-34 0,3 3-18 0,0 0 54 0,-2-1-60 16,2 1-4-16,-2 0 8 16,2 0-41-16,0 0 22 15,0 0-57-15,0-3 6 16,0 6 12-16,0-3-27 16,0 0 0-16,0 0-2 15,0 0 4-15,0 0 5 0,0 0-7 16,-2 4 0-16,-2 7 6 15,-8 10-6-15,-1 6 0 16,0 10 13 0,3-3-12-16,2 2 16 0,-1-4-17 15,3 2 0-15,0 4 9 16,2 8-9-16,2 14 0 16,2 15 12-16,4 19-11 15,8 78 25-15,9 43-26 16,-7 32 1-16,-9-87 1 15,-3 0-2-15,6-15 0 16,9-7 0-16,-2 0 1 16,3-9 18-16,4-7-19 0,-2-6 0 15,-8 15-5 1,-4 9 5-16,-6-10-1 16,-2 13-5-16,-4 9 12 0,-7-4-5 15,0 9-1-15,-5 24 0 16,5-11-1-16,6-30 1 15,12-14-1-15,7 3 0 16,-10-75 2-16,7-10-1 16,-2 0 0-16,7 46 0 15,0-5 3-15,-3-1-3 16,0 2-1-16,3-6-7 16,-6 3 16-16,0-7-1 15,-8 2-7-15,0 4 0 16,-2 4 2-16,0-1-2 15,-2-5-32-15,2-4 31 0,-2-10 2 16,2-6 4 0,-2-3-5-16,-1 1 0 0,1 4 6 15,-1-4-6-15,3 2-2 16,0-2-7-16,3 0 18 16,-1-5-7-16,3-7-2 15,1 2 0-15,1-4 1 16,2 0-1-16,0 0-3 15,-2-6-3-15,-1 1 12 16,1-3 12-16,-3 0-18 16,3-4 0-16,0 8-1 15,1-6 1-15,1 2 0 16,1-4-1-16,-2-10 10 16,-3 0-5-16,-1 0-4 0,-2-2 0 15,0-4 17-15,-2 2-17 16,0-12 0-16,-2 6-8 15,2-8 20-15,-2 1-3 16,2-4-9-16,-2 7 0 16,0-4 0-16,0 2 0 15,-1 2-12-15,3 1 11 16,-2-9-41-16,-2 1-33 16,4-7-135-16,4-12-439 15,5-76-634-15</inkml:trace>
  <inkml:trace contextRef="#ctx0" brushRef="#br0" timeOffset="6875.02">26038 10824 1076 0,'-2'0'195'0,"0"2"-96"0,-2 0-12 0,2 0 8 0,2 0 17 0,-2 2-17 0,2-4-38 0,0 2-21 0,2-4 67 0,-2 2-53 0,0 0 7 15,2 0 10-15,2 0-35 16,0 2 29-16,4 2-16 16,3 4-22-16,5 2 47 15,3-2-50-15,4 2-8 16,6-2 48-16,4-2-12 16,9-2 21-16,5-1-24 15,9-6-44-15,7 1 61 16,1-4-62-16,1 3 0 15,-3-4 8-15,0 3-7 16,-1 0 4-16,1 0-5 16,-2-2 0-16,2-2 2 15,1 0-2-15,1 0 0 16,1-2 9-16,2 4-9 0,-1 0 14 16,6 0-14-16,1 2 0 15,-2 0-6-15,6 0 6 16,-2 0-2-16,3 0 1 15,-5-2 2 1,-1 2 6-16,2 0-7 0,-6 0 0 16,2 0-2-16,-3-2 2 15,0 4-6-15,-3 0 0 16,-2 2 12-16,-3-2-3 16,-4 2-3-16,-2 2 0 15,5-2 8-15,0 0-8 0,5-2-11 16,1 0 11-16,1 0 2 15,2-2 2-15,2 0-4 16,-2-2 0-16,2 2 0 16,-1 2 0-16,2 0-3 15,-1 0 2-15,2 0 2 16,-1 0 6-16,-1-2-7 16,-5-2 4-16,-1 2-5 15,-5 0 1-15,4-2 0 16,-2 0 9-16,7 0-1 15,6 2 10-15,12 4-18 16,6-2 0-16,1 4 3 16,1-2-3-16,-3 0-2 15,-3 0 2-15,-6-2 0 16,0 0 3-16,-3 0-3 0,-2-5 0 16,-5 0 7-16,5 0-7 15,1 2-3-15,6-3 3 16,11 2 0-16,6-1 18 15,9 4-18-15,0-1 0 16,-6 0 1-16,-5 1-1 16,-11 2-12-16,-9-3 12 15,-12-1 6-15,-10 0-6 16,-4-5-4-16,-6 2 4 16,3 1 14-16,-1-3-14 15,2 2-1-15,4 2-1 0,13 1 4 16,9 5 59-16,1 0-59 15,2 5 13-15,-8-3 3 16,-17 0-18-16,-10-2 0 16,-15-2 12-16,-9 2 3 15,-3 0 25-15,-5-3-16 16,-1-1-24 0,0 4 52-16,-4-3-52 0,-5 3 0 15,0 0 9-15,-2-1-7 16,-2 1 2-16,2 0-4 15,-2 0-40-15,-5 1-41 16,-73 6-565-16</inkml:trace>
  <inkml:trace contextRef="#ctx0" brushRef="#br0" timeOffset="10594.24">28305 9597 1661 0,'0'-4'264'0,"-2"2"-98"0,2 0 8 0,0 2 42 0,0-2-67 0,0 2-31 0,0 0-2 0,0 0-41 0,0 0-14 0,2 0-50 15,0 10 4 1,4 8 36-16,8 20-18 0,-1 14-24 16,3 10 18-1,-3-4-27-15,-4-5-6 0,-2-12 6 16,-7-6 0-16,-2-15-22 15,0-6 20-15,-1-8-46 16,3-4 23-16,-2-6-28 16,0-6 1-16,-1-8-43 15,1-10-8-15,2-8 94 16,7 0-35-16,2 1-8 16,4 7 35-16,8 6 2 15,-4 8 7-15,6 2 7 16,-3 6 2-16,2 1 11 15,-2-4-11-15,2 3 0 16,-4-2 42-16,0-2-10 16,-3 0-4-16,-3-2-1 0,-1 0-11 15,-5-4 58-15,-4 2-42 16,1-2-8-16,0 0 28 16,-3 4-23-16,0 2 1 15,0 4-5-15,0 2-26 16,-3 4 48-16,3 0-48 15,0 2-14-15,0 4 13 16,0 10 2-16,0 8 23 16,3 8-24-16,1 8 15 15,2-2 0-15,-1 1-15 16,1-2-6-16,2-2-3 16,-8-2-13-16,0-4-67 15,-8-1-145-15,6-4-273 0,-7 8-298 16</inkml:trace>
  <inkml:trace contextRef="#ctx0" brushRef="#br0" timeOffset="11325.08">28897 9803 1491 0,'-2'-2'334'0,"2"2"-187"0,0-1-31 0,-2-3 47 0,2 0-85 0,-2-1 50 0,2-1-19 0,-2 3-61 0,-1 0 5 0,3 2-4 0,0 1-11 16,0-3-10-16,0 3-27 15,0 0 48-15,0-2-49 0,3 2 0 16,-6 0 4-16,1-4-4 15,0 2 0-15,2-5-6 16,0 2 14-16,-2 1-11 16,2 0 3-16,-2 0-6 15,0-6 5-15,0 2 1 16,2-6-6-16,-4 0-3 16,0-2 9-16,4 0 3 15,0 2-3-15,-2 0 0 16,2 6 12-16,0 0 13 15,-2 6 11-15,2 0-5 16,2 2-30-16,-2 0 51 16,0 0-52-16,2 0 1 15,-4 0 30-15,2 0-17 0,0 2-5 16,0 6-9-16,2 14 0 16,2 12 22-16,0 16-22 15,0 8 8-15,0 1 2 16,3-5-9-16,1-6-1 15,2-6 0-15,-2-10 1 16,3-8 5-16,-4-8-6 16,0-4-4-16,-2-8-2 15,-1-2 6-15,2-2-35 16,1-2-31-16,0-10-115 16,0-8-167-16,-5-62-459 15</inkml:trace>
  <inkml:trace contextRef="#ctx0" brushRef="#br0" timeOffset="11476.71">28874 9747 1774 0,'8'-2'506'0,"9"0"-443"0,17-6 60 0,11 4 11 0,1 0 7 0,-1 0-90 0,-1 0-42 0,-3 0-9 0,-1-2-194 16,33-14-740-16</inkml:trace>
  <inkml:trace contextRef="#ctx0" brushRef="#br0" timeOffset="14952.4">28844 11089 1626 0,'-7'2'268'0,"1"4"-211"0,-7 2-33 0,-3 4-12 0,0 2 63 0,-2 2-19 0,1-4 32 0,1 6 34 16,5 0-77-16,1 6 13 15,4 6-26-15,6 0-31 0,9 6 31 16,5-5-32 0,12-1 0-16,3-6 0 0,5-5 0 15,-1-2 0-15,-2-7-1 16,-2 0 12-1,-9-2 14-15,-6 2-25 0,-4 2 8 16,-7 0 25-16,-3 4-21 16,-3 0-2-16,-5-4 16 15,1 2-14-15,-7-4 6 16,-1 0-18-16,-9-6-50 16,-3-6-145-16,-65-36-349 15</inkml:trace>
  <inkml:trace contextRef="#ctx0" brushRef="#br0" timeOffset="15144.72">28844 11243 1839 0,'11'2'338'16,"0"0"-208"-16,14 2 34 15,2 2-53-15,-5 2-78 16,0-2 28-16,-4 1-61 15,0-4 0-15,-7 3-17 16,-5-4-182-16,-1-2-433 16</inkml:trace>
  <inkml:trace contextRef="#ctx0" brushRef="#br0" timeOffset="16480.12">28880 12232 97 0,'0'-2'1234'0,"0"0"-982"0,2 0-112 0,0-2-46 0,0 4 38 0,1-2-37 0,-1 2-19 0,-4 0 47 15,2 0-28-15,0 0-2 16,0-2 18-16,0 2-35 16,0 0 17-16,0 0-30 0,-3 0-28 15,3 0 56 1,0 0-65-16,0 0-5 0,-2 0-1 15,4 0-19-15,-2 0 29 16,0-2-30-16,0 2 0 16,-2 0 6-16,2 2-6 15,-2-2-7-15,2 0 5 16,0 0 4-16,0 0-7 16,0 0 5-16,0 0 0 15,0 0-1-15,0 0 1 16,0 0-12-16,0 0 12 15,-8 6 0-15,-2 2 15 16,-1 4-15-16,-3 0 0 0,3 2 12 16,1-2-12-1,2 2-8-15,4-2 7 0,0 2 2 16,4 4-8-16,2-2 7 16,4 4 0-16,6 0-27 15,3-2 27-15,3 0-14 16,1-4 1-16,0 1 2 15,3 3-2 1,-1-4 11-16,-2 5 2 0,0 4-7 16,-11-1 7-16,-1 2-18 15,-5-2 18-15,-4-2 0 16,-7-2-7-16,-4-4-4 16,-9-4-52-16,3-2 30 15,-2-6-69-15,0-4-7 16,-3-8-94-16,1-2-71 0,-1-12 40 15,8-6 93 1,1-8 102-16,6-9 24 0,9-1 21 16,4 2-6-16,12 4 39 15,6 10 9-15,10 6 67 16,7 4-35-16,8 2-5 16,6 4 12-16,6 4-38 15,1-2-20-15,2 2-29 16,3-2-50-16,86-22-284 15</inkml:trace>
  <inkml:trace contextRef="#ctx0" brushRef="#br0" timeOffset="17139.97">28915 13361 1475 0,'-13'0'588'0,"4"4"-447"0,-10 4-64 0,-2 8 56 0,3 8-23 0,-2 6-47 0,2 2 46 0,3 4-73 0,12-4-15 16,15-2-1-16,7-3-19 16,13-4 13-16,8-5-14 15,4 3 0-15,4-3 22 16,-4 4-22-16,-7 2 0 16,-2-2 12-16,-16 4-3 15,-3 0 12-15,-9-2-21 16,-10-4 0-16,-8 0-11 15,-4-8 11-15,-10 0-99 0,0-6-103 16,-4-6-175 0,-44-24-202-16</inkml:trace>
  <inkml:trace contextRef="#ctx0" brushRef="#br0" timeOffset="17337.68">29053 13447 1799 0,'23'-6'367'16,"10"2"-223"-16,36-8-21 15,11 0 12-15,8-6-104 16,3-2-31-16,-4-2-19 16,-10-2-185-16,60-34-432 0</inkml:trace>
  <inkml:trace contextRef="#ctx0" brushRef="#br0" timeOffset="18255.56">29167 14466 1997 0,'-4'0'379'0,"2"0"-281"0,-3-2-60 0,1 6-38 0,-3 5 0 0,-9 8 28 0,-13 11 40 15,-2 12 22-15,-4 4 6 0,1 2-14 0,8 0-11 0,9-4-71 0,15-7 9 0,9-9 10 16,11-2-19-16,9-16-18 16,2-4 18-16,4-12 1 15,7-10 20-15,3-4-21 16,-1-9 0-16,0 5 24 16,-9-2-24-16,-8 8 0 15,-13 8 0-15,-14 2 1 16,-17 8-1-16,-5 10 0 15,-18 6-112-15,-8 16-14 16,-8 6-171-16,-71 71-209 16</inkml:trace>
  <inkml:trace contextRef="#ctx0" brushRef="#br0" timeOffset="18805.98">29366 15534 1834 0,'-12'-4'628'0,"4"8"-520"0,-17 2-45 0,2 19-6 0,-10 15-13 16,-5 14 10-16,-4 14 12 0,-1-2-5 0,14-8 49 0,16-4-79 0,16-14-20 0,19-5 11 0,11-21-16 0,18-13 15 15,7-10-21-15,2-22 0 16,0-6 49-16,-10-6 1 15,-19 9 11-15,-20 4 11 16,-22 8-39-16,-24 12-9 16,-26 16-24-16,-13 16-41 15,-15 18 16-15,5-8-101 16,22-2-99-16,28-16-426 16</inkml:trace>
  <inkml:trace contextRef="#ctx0" brushRef="#br0" timeOffset="21540.68">30052 9463 1034 0,'-2'0'538'0,"2"-2"-439"0,0-1-38 0,0 3 52 0,0-1-82 0,0 1-30 0,0 0 51 0,0-3-7 15,0-1 33-15,0 3 14 0,0 1-22 16,0-3 40-16,0 3-58 16,0 3-29-16,0-3 35 15,0 0-23-15,0 0-5 16,0 1-17-16,-2 3 5 15,-1 5-1 1,0 9-4-16,-1 9-5 16,0 18 10-16,-1 13-17 0,5 14 0 15,5 12 16-15,-1 5-7 16,6 1 23-16,5-4-18 16,1-4-1-16,-1-3 61 15,3-3-44-15,-3-2-10 16,3-6 17-16,-7 0-32 15,-2-5 63-15,-2-1-53 0,-5 6-16 16,-4 6 31 0,-2 8-11-16,-3 4-19 0,0-6-2 15,3-7 13-15,4-9 3 16,0-12-14-16,2-4-1 16,0-4 32-16,0-5-10 15,0-3-7-15,1 0-15 16,-1 0 11-16,-2 4 19 15,0 2-30-15,0-2 0 16,-2 2 12-16,-1 2-6 16,3 0-6-16,0-6 0 15,3 1 12-15,-3-5 3 16,4 0-15-16,-1-2 0 16,-1 6 12-16,2-4-12 0,1 2 1 15,-1-2-3 1,0 4 8-16,-1 4 0 0,-6 7-6 15,3 5 0-15,-4 2-4 16,-5 2 4-16,5-4 0 16,-1-4 0-16,3-1 0 15,2-7 17-15,2-5-17 16,5 7-8-16,4 3 8 16,0 1 2-16,1 4-2 15,-2 2 0-15,4 2 6 16,-1 8 3-16,-2 3-9 15,3-5-1-15,-3 2 0 16,1 2 1-16,0-1-9 16,7 4 8-16,-4 0 2 15,3-3 3-15,-7-8-4 0,2-4-3 16,-4-4 3-16,2 5 0 16,-2 7 0-16,-2-2-6 15,2 4 14-15,-5-6-2 16,-2 0-6-16,1-3 0 15,-3-1 0-15,4 0 1 16,0-2-1-16,1-2 0 16,0-8 10-16,-1-4-2 15,0-2-8-15,-1-6 0 16,-1 4 16-16,2 2-15 16,-2 7 1-16,3 1-2 15,0 6 7-15,-1 0 2 16,-2-2-9-16,0-4-1 0,1-4 0 15,-3-2 1 1,0-3 0-16,0-5-2 0,0-2 4 16,0 0 4-16,0 6-6 15,0 2-2-15,0 8-7 16,0 4 9-16,-3 10 0 16,3 5-1-16,-4-5 7 15,0-8-9-15,-4-8 3 16,6-6 0-16,0-8 5 15,4 0-5-15,0-6 0 0,8 4-1 16,-4 6 2 0,3 0-2-16,1-1 1 15,-2 1 0-15,1 2 4 16,-3-6-4-16,0 0 0 16,-2-2-6-16,0 0 13 0,-2-4 1 15,1-4-8-15,1 0-3 16,-2-8 3-16,0 4 0 15,5 4 0-15,-2 2 1 16,1 0 13-16,-3 6 12 16,3 4-26-16,-2 2 0 15,1-1 7-15,0-7-6 16,-3-4 0-16,0-6-1 16,3-10 9-16,-5 2 20 15,2 2-29-15,-2 2 0 16,2 2 5-16,-2 6-4 15,2 4 11-15,-2-2-12 0,0 2 16 16,-4-4 2-16,2-2-18 16,2-2 0-16,0-6 17 15,0-2-11-15,0 6-5 16,0-8-1-16,2 6 17 16,-2-2 11-16,4 2-28 15,-4-6 1-15,2 0 2 16,-2-4-3-16,-2 0 0 15,2 5-1-15,0 0 2 16,0-1 19-16,2 5-20 0,-2-4 0 16,0-1 5-1,2 1-5-15,-4-1 0 0,4-4-8 16,-2 0 16 0,0 0-1-16,3-4-7 0,-3 4 0 15,0 0 7-15,0 0-7 16,0 4-3-16,0-8-3 15,0 8 12-15,0-4-3 16,0 0-3-16,0 0 0 16,0 0 1-16,0 0-1 15,0 0 0-15,0-4-6 16,0 4 14-16,0 0-4 16,0 0-4-16,0 0 0 15,0 0 3-15,0 0-3 16,0 0 1-16,0 0-1 0,0 0 16 15,-5 8 8-15,5-8-24 16,0 0 0-16,0 0 5 16,0-3-4-16,0 3 0 15,0 0 8-15,0 0 2 16,0 0 31-16,-2 0-42 16,2 0 0-16,-2 0 18 15,0 0-18-15,2 0-2 16,-2-1-7-16,2 1 14 15,-5-4-31-15,-2-1 7 16,-2-9-79-16,-2-4 5 16,3-8-97-16,-4-14-353 15,-17-108-969-15</inkml:trace>
  <inkml:trace contextRef="#ctx0" brushRef="#br0" timeOffset="36719.9">30491 9206 1368 0,'-3'0'583'0,"3"2"-499"0,0 0-66 0,0 0 12 0,0 8 38 0,3 0-5 0,-3 8 37 16,2 6-62-16,-2 6 20 15,2 6 67-15,0 0-79 16,0 1-7-16,6-6-15 16,-2 0-22-16,5-3 46 15,1-5-48-15,-2-5-2 16,1 1 2-16,1-7 0 16,-3-4-39-16,1-4-129 15,2-2-148-15,24-24-55 16</inkml:trace>
  <inkml:trace contextRef="#ctx0" brushRef="#br0" timeOffset="37995.83">30823 9406 1816 0,'4'2'258'0,"5"0"-195"0,7 5 84 15,5-2-30-15,4-2-15 16,0-3-34-16,0-3-25 16,-3-1 25-16,-3-4-61 15,0-3-5-15,-4-2 20 0,-1-3-7 16,-8 4-15 0,-1-2 0-16,-5 4 7 0,-5 0-22 15,-1 6 9-15,-8 2-28 16,-1 6 34-16,-6 4 0 15,-3 12 0-15,0 4-7 16,6 5 7-16,7 3-15 16,3-6 15-16,4-4 0 15,12-6 5-15,-6-2-5 16,2-8-6-16,0 0 6 16,1-6 0-16,3-4 41 15,8 0-41-15,2-6 0 16,2-3 11-16,5-6-10 15,-1 1-1-15,-2-3 0 16,1 2-12-16,-5 2 3 16,-3 9 9-16,1 6-33 15,-3 4 33-15,-2 9-21 0,7 7 12 16,-5 4-3-16,1 2-25 16,-1-2 31-16,1-4-29 15,-4-6 34-15,1-5 1 16,1-7 9-16,1-5-9 15,5-3 22-15,-3-8-21 16,4-2 33-16,1-11-34 16,-1 4-24-16,0-1 24 15,-7 3-8-15,-5 7-4 16,-2 6 11-16,-3 6-47 0,1 4 33 16,-3 0-63-1,4 4 21-15,0-2 51 16,1 4 6-16,1-1 0 0,1-1 0 15,2-1 1-15,-2-3 21 16,1 0-22-16,-3-3 0 16,0-1 23-16,1-1-8 15,-4-3-14-15,1-2-1 16,-1-2 6-16,-2 2 12 16,-2-2-18-16,2 4 0 15,0 2 14-15,0 2-7 16,2 4-7-16,-2 0 0 15,0 0-28-15,2 4 28 16,0 6-25-16,2 8 19 0,4 6 5 16,-2 6 1-16,-1 4 0 15,-3 2 0-15,0 3 7 16,-4-3-4-16,0-2-3 16,-3-4 0-16,-6-6 18 15,0-6-3 1,-4-4-13-16,-6-4 1 0,5-8 10 15,8-4 25-15,3-8-38 16,7-8 1-16,5-10 29 16,9-6-30-16,9-8-5 15,1-7-5-15,10-1 16 16,6-4-30-16,0 2 6 16,1 0 18-16,-10 8 0 15,-6 6 1-15,-10 8 14 0,-5 6 22 16,-3 8-17-1,-7 8 71-15,-2 5-38 0,-2-1-40 16,0 8-13-16,-3 3-1 16,-1 4 1-16,-2 7-2 15,-2 7 19-15,3 1-16 16,1 2-1-16,-2-6 0 16,8-2 2-16,-2-6-2 15,4-8 0-15,-2-4 6 16,2-2 5-16,-2-2 28 15,8-2-39-15,-2-8 1 16,5-2 2-16,3-10-3 0,1 0-39 16,-3-3 16-1,-1 4-16-15,-5 7 30 16,3 4-1-16,-7 9-37 0,1 3-4 16,-1 3-51-16,0 5 18 15,3 2 47-15,-1 5-23 16,-2 6-33-16,2-5-146 15,1 4-77-15,15 12-150 16</inkml:trace>
  <inkml:trace contextRef="#ctx0" brushRef="#br0" timeOffset="38147.5">31934 9202 523 0,'0'-8'0'15</inkml:trace>
  <inkml:trace contextRef="#ctx0" brushRef="#br0" timeOffset="38834.86">30931 10002 1787 0,'0'0'288'16,"0"0"-215"-16,-4 0-47 16,-5 4-10-16,-11 2-5 15,-1 0 37-15,-6 8-20 16,0-4-5-16,2 2 62 0,7 0-70 15,3 0-14-15,6-4 16 16,5-2-17-16,4 0-1 16,0-6-21-1,2 0 22-15,2-2 9 0,1-6-3 16,10-4-6-16,3-8 0 16,11-10 9-16,2-8-18 15,2-2 6-15,1 4 3 16,-3 7 6-16,-11 7 6 15,-2 11 9-15,-9 8 15 16,-4 12-29-16,-3 15 41 16,-2 15-11-16,-2 16-36 15,-3 9 40-15,-2 6-41 16,2 3-1-16,-3-1 1 16,-1-4 0-16,2-10 15 0,0-16-15 15,5-16 0 1,2-14 9-16,-2-8-9 0,4-4 0 15,0-2 15-15,3-8 7 16,4-2 7 0,2-8-29-16,5-4 0 0,-9 0-3 15,-1 0 3-15,-2 0 0 16,-4 2-9-16,2 0 0 16,1 1-41-16,-3 3-140 15,4-4-167-15,12-36-552 16</inkml:trace>
  <inkml:trace contextRef="#ctx0" brushRef="#br0" timeOffset="39737.11">31382 9934 1069 0,'-2'2'1162'0,"4"6"-1050"0,0 10-111 0,0 8 73 0,0 6-41 0,-2 4 16 15,-2-6 25-15,-2-2-32 0,2-4-3 0,0-4-39 0,2-6 0 0,0-8 17 0,-3-3-17 0,6-6 0 16,-1 1 36-16,2-6 21 15,5-6-24-15,2-5-33 16,9-10 0-16,0 1-12 16,5 0 12-16,2 4-33 15,-6 10 24-15,2 6-3 16,-3 10 10-16,3 4-25 16,-4 8 27-16,6 2-7 15,-5 0 7-15,-2-4 0 16,-2-4-2-16,-3-4 10 0,3-6 7 15,-1 0-12 1,1-8 7-16,5 0 32 0,0-4-42 16,1 0 1-16,-9 0 30 15,-1 4-2-15,-8 0 11 16,-4 6-28-16,-4 0-4 16,-3 4-16-16,-4 2 8 15,-2 2 0-15,-10 6-4 16,5 4 4-16,1 6-18 15,5-2 18-15,8 0 0 16,2-6-6-16,2-2 6 16,0-6 0-16,2-2 1 15,0-2 0-15,2-4 13 16,6-2-14-16,5-2 7 16,1-6 19-16,-1 2-26 0,-1-2 0 15,-5 6 0-15,-5 4 1 16,-2 2-1-16,-4 2-2 15,2 0-22-15,2 6 11 16,3 2 11-16,4 4-8 16,4 0 4-16,2-2 2 15,3-6 4-15,1-2 0 16,0-4 0-16,4-6 23 16,1-4-23-16,-4-6 0 15,2 2 15-15,-6-4-6 16,-7 4-2-16,-3 6-5 15,-6 6 5-15,0 0 8 16,-2 4-15-16,2 4-27 0,2-2 26 16,1 2-15-1,1 4 16-15,8 4-1 0,1 2 2 16,5-2 5-16,7-4-6 16,4-4-10-16,2-6 4 15,6-4-23-15,3-2-83 16,0-8-98-16,25-30-350 15</inkml:trace>
  <inkml:trace contextRef="#ctx0" brushRef="#br0" timeOffset="39928.75">32296 9541 2509 0,'0'0'476'0,"0"0"-450"0,-2 8 2 0,2 6-28 0,-6 12-52 0,-36 48-542 0</inkml:trace>
  <inkml:trace contextRef="#ctx0" brushRef="#br0" timeOffset="47957.84">31043 10926 968 0,'0'0'262'16,"0"-1"-136"-16,0 1-27 16,0 0-42-16,0 0-7 0,0 0-13 15,0 0-5-15,-2 0 49 16,2 0 30-16,0-3-8 15,0 3-13-15,0 0-37 16,0 0 46-16,0 0-41 16,0 0-25-1,0 0 27-15,0 0-24 0,0-1 9 16,0 1 5-16,0 0 1 16,0 1 43-16,0-1-53 15,0 0-32-15,0 0 39 16,0 0-26-16,0 0-11 15,0 0-10-15,0 0 14 0,0 0 0 16,0 0-15-16,0 0 0 16,0 0 6-16,0 0 2 15,0 0-8-15,0 0 8 16,0 0 2-16,0 0 29 16,0 0-39-16,0 0 8 15,0 0 17-15,0 0-23 16,0 0 5-16,0 0 2 15,0 0-1-15,0 0 34 16,0 0-42-16,0 0 0 16,0 0 22-16,0 0-21 15,0 0-1-15,0 0 0 16,0 0 9-16,0 0 5 0,0 0-14 16,0 0 0-16,0 0 15 15,0 0-14-15,0 0 0 16,0 0 1-16,0 0 5 15,0 0 37-15,0 0-44 16,0 0 0-16,0 0 17 16,0 0-17-16,0 0 0 15,0 0-9-15,0 0 19 16,0 0 16-16,0 0-26 16,0 0-18-16,0 17 18 15,0 2 0-15,-2 13 0 0,-2 11-10 16,-1 1 28-1,-2 2-9-15,2-8-9 16,3-2 0-16,0-6 6 16,0-8-6-16,2-4-3 0,0-7-3 15,0-6 12-15,0 1 1 16,0-6-7-16,0 3 0 16,0-6 0-16,0 3 1 15,0 0-1-15,0-2 0 16,0 2 12-16,0 0-5 15,0 0-7-15,0 0 0 16,0 0-9-16,0 0 10 16,0 0-1-16,0 0 0 15,0 0 10-15,0 0-29 16,0 0 13-16,0 0-92 0,0 0-14 16,0-12-265-16,0-28-734 15</inkml:trace>
  <inkml:trace contextRef="#ctx0" brushRef="#br0" timeOffset="49112.28">31500 10918 1246 0,'-2'0'486'0,"2"0"-390"0,0 0-45 0,-2-1-10 0,2 1 89 0,-8-5-67 0,4 3-31 0,0-5 49 0,-3 3-23 0,3-3 19 0,0 5-19 0,1-2-8 0,3 3 34 0,0 1-63 15,0-3-8-15,0 3 11 16,0 3-13-16,0-3 7 16,0 0-18-16,-2 0 13 15,2 1-20-15,-7 1 7 16,-2 4-6-16,-4 8-2 15,-1 8 16-15,-1 6-5 16,3 8-3-16,4 11 0 16,8 5 12-16,0 4-12 15,6 0 0-15,3-6 15 16,1-4-14-16,3-4 13 16,-2-9-14-16,0-1 0 0,-4-10-3 15,-1-6 3 1,-4-2-55-16,-2-6-142 15,-8-2-77-15,-55-2-1046 0</inkml:trace>
  <inkml:trace contextRef="#ctx0" brushRef="#br0" timeOffset="49313.02">31438 11223 2028 0,'15'0'302'16,"3"0"-251"-16,20 0 100 16,2 2-112-16,0 0-39 15,-6-2-25-15,-12-4-224 16,9-24-324-16</inkml:trace>
  <inkml:trace contextRef="#ctx0" brushRef="#br0" timeOffset="49586.91">31712 11003 2023 0,'2'1'451'0,"-2"7"-439"0,2 13 47 0,0 7 70 16,1 12-47-16,1-2-8 15,2 2-25-15,4-2-28 16,3-6 56-16,-5 0-59 16,6-6-18-16,-5-4 28 0,0-5-28 15,-4-8-21 1,-5-3-118-16,-3-3-325 0,-31-24-406 16</inkml:trace>
  <inkml:trace contextRef="#ctx0" brushRef="#br0" timeOffset="49826.24">31712 11075 1720 0,'9'-2'644'0,"7"2"-492"0,17 0-71 16,7 0-9-16,4 0-72 15,-1 0-60-15,46-14-478 16</inkml:trace>
  <inkml:trace contextRef="#ctx0" brushRef="#br0" timeOffset="50716.92">31124 11079 1774 0,'0'2'643'0,"2"2"-592"0,4 10 4 0,7 2-31 0,8 6-18 0,6 0-6 0,8-4-11 0,1-6 5 0,-1-6-81 0,-6-8-3 0,-8-4 33 0,-9-4-96 0,-2-2-9 0,-17 0 117 0,-8-2 26 0,-14 6 19 15,-11 2 18-15,-10 4 30 0,1 2 57 16,5 2-15 0,6 2-21-16,13 0 19 0,12 0-23 15,16 0-17 1,16 2-33-16,24-2 7 15,21 0 50-15,24-2-69 0,9-6-3 16,1-2 0-16,-9-4-50 16,-11-2-43-16,-18-2-75 15,-10 6-52-15,-26-2-22 16,-17 4-40-16,-18 4 282 16,-16 0 68-16,-8 0 136 15,-17 6-56-15,-2 0-50 16,1 6-4-16,2-2 73 15,13 0-56-15,9 2-32 16,13-4 23-16,5-2-52 0,9 2-11 16,2 2-39-16,2-2 1 15,5 2-9-15,2 2 8 16,11-6-93-16,9-2-102 16,11-4-141-16,76-30-268 15</inkml:trace>
  <inkml:trace contextRef="#ctx0" brushRef="#br0" timeOffset="52309.32">32284 10985 968 0,'0'0'343'0,"0"0"-164"0,0 0-68 0,0 0 0 0,0-2-18 0,2 2 61 0,-2 0-35 0,0 0 11 0,0 0 11 0,0-3-31 0,0 6-43 15,0-3-20-15,2 6-41 16,0 9 69-16,-2 11-2 15,0 11-11-15,4 7-7 16,-2 6-34-16,2-4-21 16,-2-4 0-16,2-8 5 15,-4-10-26-15,3-6-65 16,-6-6-241-16,-9-21-371 16</inkml:trace>
  <inkml:trace contextRef="#ctx0" brushRef="#br0" timeOffset="52710.35">32549 11049 1794 0,'-2'0'537'0,"4"2"-442"16,-2 2-95-16,-2 4 0 15,-2 12 126-15,-3 10-30 16,-4 6-45-16,0 2 3 16,-3 0-45-16,8-6 30 15,1-2-39-15,7-10 0 0,5-4 15 16,9-2-6 0,-1-8 11-16,10-6 11 15,-1-4-30-15,3-6 56 0,-5-1-57 16,0-10 0-16,-5 3 30 15,-9-4-8-15,-6-2-1 16,-8 0-21-16,-8 0-9 16,-8 2-3-16,-2 6-16 15,-8 6-44-15,-3 8-9 16,4 4-107-16,4 6-157 16,-4 8-301-16</inkml:trace>
  <inkml:trace contextRef="#ctx0" brushRef="#br0" timeOffset="53494.87">32969 11077 871 0,'0'0'807'0,"2"0"-624"0,-4 0-117 0,4 0 6 0,-2 0 45 0,-2 0-43 0,-4 2-40 0,-4 6 8 0,-9 10 20 0,-2 6 37 0,-4 4-45 0,9 0-30 15,5-4 42-15,9-2-65 0,6-4 0 16,5-7 13-1,5-4-13-15,11-5 28 0,-6-4-29 16,8-5 7-16,-2-4 23 16,-5-3-30-16,-3-2 1 15,-5-2 35-15,-5 0-2 16,-10 0 37-16,-4 0-71 16,-8-2-20-16,-6 4 19 15,-10 6-75-15,-2 2-64 16,4 6-80-16,2 4-62 0,-2 8-229 15</inkml:trace>
  <inkml:trace contextRef="#ctx0" brushRef="#br0" timeOffset="53997.83">33189 11079 1396 0,'0'0'805'0,"4"0"-698"0,1 0-86 16,6-2 34-16,2 0-34 0,0 0-19 16,-1-6 67-16,-5 4-39 15,-5 0 51-15,-2 0 19 16,-2 2-50-16,-10 0-5 0,-3 2-44 15,-8 2 14-15,1 6 12 16,-4 8-27-16,3 0 0 16,9 8-1-16,6 0 2 15,8 2 12-15,2-4-13 16,4-2 0-16,4-6 6 16,3-6-6-16,-1-4 0 15,-2-4 9-15,1-4-2 16,7-4 16-16,0-4-23 15,2-2 0-15,3-4 6 16,-4-2-6-16,-1 2-6 16,-3 4 4-16,-1 4 4 15,-7 4 2-15,-1 4-4 0,-4 2-1 16,4 4-19-16,-2 6 20 16,0 4 0-16,1 4 8 15,1 6-8 1,1-2 4-16,0 2-4 0,-5 0-144 15,-2 36-421-15</inkml:trace>
  <inkml:trace contextRef="#ctx0" brushRef="#br0" timeOffset="54891.66">32251 12017 941 0,'0'-2'774'0,"0"2"-606"0,0-2-24 0,2-1-14 0,-2-2-32 0,4 1 71 0,-2-2-7 0,4 0-6 16,-2 4-24-16,-2-2-57 0,2 4 39 0,-4 0-76 0,5 6-28 0,3 12 25 0,6 10-23 0,-1 10-3 16,1 7-9-16,-5-1 9 0,-1-4-6 15,0-10-3 1,-2-6-47-16,1-8 2 15,-3-8-70-15,2-4-128 0,8-6-87 16,-1-6-187 0,37-42-335-16</inkml:trace>
  <inkml:trace contextRef="#ctx0" brushRef="#br0" timeOffset="55160.04">32558 12100 1571 0,'0'5'490'0,"-2"5"-371"15,0 11-32-15,-3 3-14 16,10 2-29-16,-3-4 58 16,4-6-24-16,4-4-9 15,1-4 75-15,7-4-39 16,-3-4-29-16,10-6-22 16,0-6-46-16,4-2 47 0,-8-6-55 15,-3 2 11-15,-7 0 3 16,-9-5-14-16,-6 4-15 15,-7 1-35 1,-9 1-106-16,-5 9-24 0,-4 2-142 16,-38 19-216-16</inkml:trace>
  <inkml:trace contextRef="#ctx0" brushRef="#br0" timeOffset="55489.38">33000 12029 2144 0,'2'0'301'0,"-2"2"-203"16,0 0-98-16,-2 0-41 15,-6 4 41-15,0 4 2 16,-3 3 14-16,-1 2 20 15,4-3-36-15,3 2 36 16,10-4-36-16,1 3 0 16,8-8 21-16,8-2-5 15,9-6-7-15,7-2 3 0,2-8-1 16,-2 3 8-16,-3-4-19 16,-8 6-9-1,-11 3 0-15,-11 0-55 0,-3 5-68 16,-7 0-126-16,-24 6-236 15</inkml:trace>
  <inkml:trace contextRef="#ctx0" brushRef="#br0" timeOffset="56138.28">32177 13016 1942 0,'3'2'368'0,"-3"6"-227"0,2 6-24 16,0 8-65-16,0 6 58 0,0 0-65 0,0 2 1 0,1-2 5 0,1-4-42 0,1-2 11 0,-3-4-20 0,3-4-54 15,1-3-23-15,-2-7-158 16,5-2-119-16,30-12-252 16</inkml:trace>
  <inkml:trace contextRef="#ctx0" brushRef="#br0" timeOffset="56403.04">32449 13208 1463 0,'-7'10'674'15,"3"1"-485"-15,-5 7-90 16,0 6-33-16,12-4-41 16,3-6 19-16,9-3-14 15,6-4 13-15,10-11 79 16,6-8-59-16,8-4-23 16,2-9 11-16,2-1-24 15,-9-2 24-15,-5 2-39 16,-14 4 3-16,-15 11-1 15,-8-2-14-15,-17 11-32 16,-10 10 4-16,-16 2-56 0,-9 8-86 16,5 4-178-1,-17 14-266-15</inkml:trace>
  <inkml:trace contextRef="#ctx0" brushRef="#br0" timeOffset="56720.71">32963 13194 2410 0,'-4'10'370'16,"2"2"-262"-16,0 8-39 15,8 5-61-15,6-3 1 16,10-7 51-16,9-6-33 0,7-7 6 15,9-4 21-15,4-7-27 16,5-5 10-16,-1-1-30 16,-12-3-6-16,-14 3 84 15,-14 4-66-15,-21 2-5 16,-15 0-11-16,-12 5-3 16,-13 1-1-16,-10 7-74 15,0 3-66-15,10 3-20 16,-12 12-509-16</inkml:trace>
  <inkml:trace contextRef="#ctx0" brushRef="#br0" timeOffset="59086.66">31803 14400 1293 0,'-2'0'360'0,"2"0"-244"0,0 0-79 0,0 0-37 0,2 0 51 0,-2-3 21 16,0 3 3-16,2-2 57 0,3-2-40 0,3-1-35 0,1-4 16 0,3 1-46 0,-1 0 38 0,-5 2-46 0,-1 2-8 15,0 3 50-15,-3 1-38 0,-2-3-5 16,2 1 0-16,-2 2-12 16,2 0 16-16,2-2-22 15,-1 2 0-15,-1-2 27 16,0 2-21-16,-2 0 9 16,2-2 18-16,2 2-32 15,0-2 49-15,0 2-50 16,-2 0 0-16,-2-5 8 15,0 5-8-15,0 5 0 16,0-5-8-16,0 0 16 16,0 0 14-16,0 0-14 0,0 0-2 15,0 0 34 1,0 0-40-16,0 0 6 16,-2 0-12-16,4 0 17 0,-2 0-7 15,0 0-4-15,0 0 0 16,0 0 0-16,0 0 0 15,0 0-3-15,0 0-3 16,0 0 12-16,0 0 0 16,0 0-6-16,0 0 0 15,0 0 23-15,0 0-22 16,0 0 5-16,0 0 12 16,0 0-16-16,11-5 38 0,-3 2-40 15,0 3 9-15,-4-2 5 16,0 2-14-1,3 0 0-15,7-2-9 0,3-2 21 16,8 2 4-16,2-2-16 16,2-4 0-16,-2 6-3 15,-8 2 3-15,-5 0-10 16,-5 10 9-16,-5 0 2 16,-6 12 9-16,-9 8-10 15,-7 7 2-15,-9-3-10 16,-2-2 8-16,0-4-19 15,3-8 18-15,3-6-2 16,7-2-10-16,8-10 5 16,5 0-41-16,10-2 38 15,7-2-28-15,7-2 27 0,8-4 11 16,3 0-9 0,1 6 9-16,0-2-10 0,-4 8 11 15,-6 2 0-15,-3 6 2 16,-7 6-2-16,-4-2 18 15,-9 8-18-15,-7-2 26 16,-6 2-26-16,-9-2 0 16,-7-2 11-16,-2-2-11 15,0-4 0-15,-1-4 8 16,8-2-2-16,0-8-12 16,8 0 3-16,3-5-133 15,8-8-188-15,36-45-767 16</inkml:trace>
  <inkml:trace contextRef="#ctx0" brushRef="#br0" timeOffset="59558.53">32616 14437 1587 0,'-2'-1'863'0,"0"1"-725"0,0-4-76 0,-3 4 5 0,3 4-37 0,-10 5 30 0,-3 12 8 0,-7 11-43 0,-5 8 61 0,0 4-62 0,12-4-23 0,5-6 23 0,13-4-24 0,10-8 15 0,12-8-15 0,6-10 0 16,13-14 23-16,8-8-23 16,2-8 0-16,-2-4-3 15,-2 2 9-15,-6-4-2 16,-1 2-4-16,-12 6 0 16,-10 8 3-16,-11 8-3 15,-8 8-12-15,-4 8 11 0,2 6 2 16,0 12 23-1,2 0-24-15,1 6 0 0,1-8 4 16,2-4-4-16,0-6 0 16,2-6 9-16,3-6-7 15,1-4-2-15,3-10-23 16,3-2-247-16,20-52-514 16</inkml:trace>
  <inkml:trace contextRef="#ctx0" brushRef="#br0" timeOffset="60260.84">32144 15454 1706 0,'-4'-4'882'0,"2"4"-720"0,-6 4-34 0,-3 14-104 0,-3 8-15 0,-3 14 34 0,-1 1-16 0,7-5 15 0,7-6-16 0,4-2-25 0,9-6 36 15,7-8-37-15,15-6 0 16,9-8 0-16,9-4 0 0,13-8-18 16,3-4-23-1,-3 4 31-15,-9-2 1 16,-12 10 9-16,-12 0 0 0,-16 8 26 16,-7 4-5-16,2 6 7 15,-4 0 7-15,-2-2-34 16,7-2 68-16,-3 0-69 15,8-6 2-15,8 0-14 16,5-8-9-16,8-4-51 16,8-8-38-16,5-4-91 15,4-4 2-15,0-2 4 16,-4 0 121-16,-1-1 74 16,0 8 37-16,0-4 68 15,-3 5 99-15,-1 5-33 16,-1-4 26-16,3 7-113 15,1-8-80-15,4 2-4 0,8-6-193 16,66-56-742-16</inkml:trace>
  <inkml:trace contextRef="#ctx0" brushRef="#br0" timeOffset="67011.78">21743 9320 1472 0,'2'0'207'16,"1"0"-182"-16,3 2 8 0,8 0-16 0,-3 0 29 0,5 2 25 0,1 2-46 0,-1-4 50 0,4-2-13 0,-4 0-23 0,2 0 55 0,1-2-25 16,2 0-10-16,6-4-14 15,4 4-35-15,2 0 31 16,3 0-41-16,3 0-4 16,2-2 3-16,-1 0 1 15,2-6 0-15,3 2-1 16,1-2 10-16,6 2-11 15,-4 0 2-15,-3-2-1 0,-3 4-1 16,-6 0 2-16,-3 2-1 16,4-4 1-1,0 2 0-15,3 0 3 0,0 0-3 16,9 0 0-16,9 4 2 16,11 6 16-16,10 4-12 15,0 0-6-15,0 4 13 16,-13-8-5-16,-3-2-8 15,-12-4 0-15,0 0 4 16,3-6 40-16,4 4-10 0,0 0-34 16,4 2 20-1,-2 0-13-15,1 0-7 0,-1 2 0 16,-8-2 14-16,2-4-14 16,-4 4 0-1,-4-2 25-15,1 0-24 16,2 0 35-16,0-2-36 0,3 0 0 15,0 2 33-15,4 2-33 16,2 0 0-16,3 0 0 16,1 2 1-16,2-2 14 15,-1 2-15-15,3 2 0 16,0-2 3-16,3 0-3 16,2 0 0-16,-5-2 2 15,6 0 8-15,-5-1 27 16,-7-4-37-16,-2 3 0 0,-1-3 30 15,-5 2-24-15,0-1 4 16,-2-1 8-16,6 2-10 16,-4 1 28-1,-1-2-36-15,-2 2 0 0,0 0 15 16,-5-2-15-16,6-1-4 16,0 0 2-16,4 0 4 15,8 3 30-15,1 0-32 16,-3-2 0-16,4 2-3 15,-3 0 3-15,1 0-1 16,-2-2-5-16,0 1 12 16,1-2-5-16,3 1-1 15,-2 2 0-15,3 0-3 0,-5-2 3 16,-6 2-4-16,-3 0 2 16,-6-1 4-16,-6 0 5 15,-2-4-7 1,-2 2 0-16,-1-1 0 0,-1 0 0 15,-2 2-1-15,0 0-7 16,3-2 16-16,3 4-10 16,6-2 2-16,4 2 0 15,11 2 2-15,6 2-2 16,5 0-6-16,-1 0 6 16,-4 2-8-16,-9-4-4 15,-3 0 12-15,-7-4 0 0,-1 0 8 16,0 2-8-1,5 0 0-15,5 2-1 0,4 2 2 16,9 0 5 0,0 2-6-16,4-4 0 15,-2 0-1-15,0-6 1 0,0 0 0 16,-4 2-9-16,-1-4 19 16,-8 2-4-16,-2 2-6 15,-8 0 0-15,3 2 18 16,3 0-18-16,8 2 0 15,9 0-1-15,2 4 7 16,-2 0 1-16,3 0-7 16,-6 0 0-16,-1-2-6 15,-1 2 6-15,-3-2 0 0,3 2 0 16,-4-2 0-16,3 4 8 16,-1-2-8-16,-2 0 0 15,3-2 9 1,-1 2-9-16,5 0-11 0,3 2 10 15,-2 0 2-15,1 0-4 16,-4 4 3-16,-5-4 0 16,-9 0 1-16,-9-4-1 15,-6 0 0-15,-5-2-6 16,-4-2 17-16,2 2-1 16,4 0-10-16,5 2 0 15,7 0-17-15,-1 4 17 16,-3-4 0-16,-3 2-7 15,-3-4 22-15,3 0-12 0,3 0-3 16,-2 0 0-16,3-2 3 16,-2 2-3-16,1 0-3 15,1 0-5 1,1 2 16-16,3-2-5 0,4 2-3 16,2 0-3-16,0 2-17 15,2 0 20-15,2-2-6 16,1 2-1-16,-2-2 14 15,-3 0-4-15,-6 0-3 16,-1 0 0-16,-3-2 3 16,-3 2-3-16,-1 2-6 15,-1 0-2-15,-1 6 16 16,4-4-10-16,0 0 2 16,2 0 0-16,0 0-3 0,-1 0 3 15,-5 0 0-15,-7-4-6 16,0 2 17-16,-2-2-5 15,-6 2-6-15,2 0 0 16,-5 0 10-16,1 0-10 16,-5 2-10-16,-1 2 10 15,3-2 0-15,-3 2 10 16,1 0-10-16,-1 2 0 16,-2-2 3-16,3 0-3 15,3 0 0-15,3 4 9 16,-1-4-8-16,0 2 9 0,-1 2-10 15,3 0 0-15,-6 5 1 16,-4-1-1-16,0-3-17 16,-6-3 17-16,-1 5 0 15,0-3 9 1,3 6-9-16,9 4 0 0,4 4 15 16,8 4-15-16,-1 0-2 15,0-4 1-15,-11-8 2 16,-5-6 7-16,-2 0-8 15,-2-2 0-15,2 2-2 16,-1 4 2-16,8 6 0 16,-1 6 3-16,4-1-3 15,-9-4 0-15,-1-6 0 16,-6-5 0-16,-3 2 0 16,7 6 0-16,1 10 0 15,11 9 24-15,0 8-7 0,-1-7-11 16,-7-6-6-16,-5-10 0 15,-3-4 4 1,0-2-4-16,1 10 0 0,9 12 2 16,3 2 8-16,-1 5 10 15,3-8-20-15,-9-15 0 16,-5-8-12-16,-4-3 12 16,3-4-9-16,-3 6 9 15,2 3 1-15,2 8 12 16,10 20-12-16,3 6-1 15,4 6 51-15,-5-7-51 16,-8-17-3-16,-6-13 3 16,-2-1 1-16,-2 0 15 15,0 5-16-15,-2 1 0 0,2 2 1 16,-6 2-1-16,6-2-4 16,0 2 4-16,4 0 0 15,2 2 7-15,4 2-7 16,0-2 0-1,-1 1 18-15,3-3-18 0,-6-6 0 16,-4 0-1-16,0 0 2 16,-4 2-2-16,-4 0-12 15,2 0 13-15,-1 2 8 16,1 8-8-16,6 2 0 16,0 8 6-16,2 4-6 15,4-2 12-15,-1 1-12 0,-1-3 0 16,-2-6-4-16,2 0 4 15,-4-10 0-15,0 0-6 16,0-4 12-16,0 0-2 16,4 4-4-16,-2-2 2 15,-2-1 10-15,0 0-12 16,0 1 0-16,2 7-1 16,0 5 1-16,0 0-1 15,0 4 0-15,0 2 1 16,3-12 4-16,-1-2-4 15,3-8 0-15,0-8-9 0,2 0 18 16,-7 0-6 0,6 8-3-16,4 5 1 15,3 9 30-15,-1 4-31 0,-5-2-4 16,2 6 4-16,0 0 0 16,0 4 1-1,0 8-1-15,3 8 2 0,3 7 5 16,-3-5-7-16,9-10 0 15,-10-4 4-15,5-4-3 16,-3 4-2-16,-4 2 0 16,-2-5 1-16,-2-5 14 15,-1-4-14-15,1 6 0 16,2 2 18-16,4 12-11 16,8 0-6-16,-4 5-1 15,3-1 6-15,-9-6 3 16,-1-4-9-16,-6 4-25 15,-4-4 24-15,-2 0-5 0,-8 3 6 16,2-7 0-16,1 2 0 16,1-2 20-16,4 0-20 15,4 2 0 1,-4-6-1-16,-4 1 1 0,2 0-5 16,-9 4 4-16,-7 5 2 15,-3 0 11-15,-1 6-12 16,0-2 0-16,1 7 6 15,6-7-6-15,-1 0 0 16,1 0-1-16,5-4 3 16,-4-2 5-16,5 9-7 15,-2-11-13-15,-3 0 12 0,7 0 1 16,3-12 0-16,-1 4 0 16,0-2 8-16,-6 2-34 15,2-4-7 1,-1-4 15-16,-3-5 12 0,3-5 6 15,1 2 0-15,1 4-6 16,-4 2 12-16,7 2-7 16,1-2 1-16,4-2-5 15,2 4-2-15,-6-9 7 16,6 4-1-16,0-7 0 16,0 11 1-16,-2-5-24 0,0 8 11 15,2 0-2 1,0 4 14-16,2-2 1 0,0-6-6 15,4-2 6-15,-4-10-12 16,0 0-9-16,-2-2 10 16,-2 1-14-16,-6 2 17 15,2 4-4 1,-1-1-16-16,-1 2 26 0,-2-2-28 16,4-8 18-16,-1 4 12 15,1-4 0-15,-6-6 5 16,1 8-5-16,-2 0 1 15,-5 4-1-15,3 2 18 16,1 0-10-16,-1 2-8 16,3 3 0-16,-1-8 2 15,-3 8-2-15,1-3 0 16,-1 2-1-16,-6-2 2 0,2 2 17 16,-3-4-18-16,1-2 0 15,0 2 16 1,2-4-5-16,0 0-1 15,0 0 26-15,-2 2-36 0,1 2 42 16,0 1-42-16,0-4 0 16,-1 4 25-16,2-9-17 15,-7-2-7-15,-2-2-1 16,0-6 15-16,-4-2-12 16,0-6-3-16,-5 0-17 15,2 4 5-15,10 0 11 0,-7 2-43 16,10 10 16-16,2-2-44 15,-3 0 58-15,2 4-86 16,0-10-173-16,-34-12-266 16</inkml:trace>
  <inkml:trace contextRef="#ctx0" brushRef="#br0" timeOffset="68722.35">21990 8787 1008 0,'-2'0'439'0,"0"2"-439"0,-2 8-9 0,0 8-16 0,1 14 10 0,6 8-23 0,7 10-112 0,44 86-893 0</inkml:trace>
  <inkml:trace contextRef="#ctx0" brushRef="#br0" timeOffset="68886.53">22298 8899 1843 0,'-2'0'198'0,"0"2"-198"16,-3 0-7-16,-4 8 6 15,0-2-33-15,-4 4-80 16,4 0-95-16,2 0-319 16</inkml:trace>
  <inkml:trace contextRef="#ctx0" brushRef="#br0" timeOffset="72682">21897 9334 896 0,'0'0'283'0,"0"0"-77"0,-2 0-23 15,2 0-42-15,2 0-41 0,-4 0-20 0,2 0 37 0,0 0-60 0,0 0-27 0,0 0 10 0,-5 4-38 0,-3 2 11 0,-6 0 2 16,1 7-3-16,-10-8 54 15,7 3-37-15,-3-2-22 16,3-2 35-16,-1 2-12 16,-6-2-22-1,-2 6-8-15,-4 1 6 0,0 3 1 16,2-5-7-16,-2 0 0 16,1 3 11-16,2-2-11 15,-1 0 0-15,0-2 0 16,6-3 1-16,2 4 42 0,3-5-43 15,1 2 0 1,-6 2 2-16,1 2-1 16,1 0 1-16,2 2 16 0,2-4-17 15,6 4 54-15,0-4-52 16,1-2 3 0,-2 4 13-16,-3-4-18 0,4 0 5 15,0 0-6 1,0 2 9-16,-4-2 39 0,1 0-30 15,2 6-17-15,-1-4 46 16,-1 6-20-16,3 2-9 16,3 2-5-16,-4 6 2 0,0 2 8 15,-1 4-23 1,1 2 0-16,-1 0 10 0,1 7-10 16,0-1 0-1,4 8-1-15,1 2 7 0,3 4 33 16,2 6-39-16,-2 3 0 15,2 7 7-15,-4 4-6 16,-1 2 0-16,1-6-2 16,-1-6 9-16,5-8-2 15,5-4-6-15,-3-1 0 16,0 5 21-16,0 0 24 16,-2 2-18-16,0 2-24 15,0 2 16-15,-2 9 5 16,0 7-2-16,2 8-21 15,2 0 26-15,5-1-6 0,1-7-12 16,6-6 14-16,-1-2-17 16,0 0 49-16,-1 3-55 15,1 5 1-15,1 8 23 16,-3 10-24-16,-3 8 1 16,-2 5-1-16,2 61 12 15,-6-113 0-15,5 54-12 16,4-8 0-16,9-11 0 15,3-10 4-15,3-9-3 16,-4-7-2-16,0-4 2 16,-5-8 6-16,-7-2-7 15,-1 2-4-15,-7 2 4 16,-2 7 0-16,0 4 0 16,0 8-1-16,2 3 7 15,8 2-3-15,1 1-3 0,5 1-2 16,-5-6 2-16,-1-2 0 15,-2-6 0-15,-8-8-12 16,0-4 24-16,-8 3-14 16,2-1 2-16,-3 10 0 15,3 2 3-15,-4 4-3 16,8 5 2-16,4-1-11 16,6-4 10-16,2-4-16 15,3-4 15-15,1-4-21 16,-1 7 12-16,-1-9-60 15,-6 0 48-15,-3-2 20 16,-1 0 2-16,-2-4 21 0,2 6-22 16,0 1-4-1,0 3 4-15,5 6 0 0,-5 4-32 16,0-2 26-16,-4-3 12 16,-7-9 40-16,-2-4-46 15,0-8 0-15,0 2 20 16,2-8-20-16,5 4-6 15,2 0 6-15,-1 6 0 16,3-1 16-16,5-5-16 16,-3-4 0-16,7-8 34 15,-3 0-25-15,8-2-9 0,1-2 0 16,8-6 8 0,6 4-4-16,0-4-4 15,0 1-3-15,4 9 2 0,-2-1 1 16,-2 14-39-16,5-5 32 15,-5 0 7-15,0-12 13 16,2 2-13-16,4-4 0 16,7 2 5-16,4 2-5 15,-2-2 0-15,1-6-11 16,-1 0 22-16,0-4-10 16,3 0-1-16,11-5 0 15,7 1 14-15,10 0-14 16,10-2 0-16,2 2 0 15,0 0 12-15,-2 0 23 16,-3 8-35-16,-2-4 0 16,-2-6 34-16,0-2-10 0,-4-6-16 15,2-4-8-15,3 4 9 16,6 0 6 0,2-2-15-16,0 6 0 0,1 0-6 15,-2-2 6-15,-4 6 0 16,1-2-6-16,-1 2 15 15,1-6-3-15,-5 2-6 16,0 6 0-16,-2-10 9 16,-5 4-9-16,0 2-6 15,-1-6 4-15,-2 0 4 16,1 0 2-16,-2-4-4 0,2 2 0 16,-2 6 0-1,2-4 0-15,2 0 0 0,2 2-7 16,2 2 14-1,0-8-8-15,-3 4 1 16,-1-4 0-16,-4 0-5 0,1 0 5 16,-2 0-1-16,1 0-5 15,-5 0 12-15,2 0 3 16,-1 0-9-16,3 6 0 16,8-6 6-16,2 0-6 15,3 0-5-15,4-4-2 16,2-2 14-16,-2 2-5 15,1 0-2-15,3 4 0 16,-2 4 3-16,0 0-3 16,-6 2 0-16,-2 2-8 0,-6 5 20 15,-7-4-1 1,1-4-11-16,-1 4 0 0,3-5 4 16,1 5-4-1,-2 0-3-15,1 0-6 0,-5-5 18 16,3 10 3-16,-5-10-12 15,-4 2 0-15,2-2 12 16,-8-8-12-16,4 4 0 16,0-10 0-16,4 6 10 15,-2-6-4-15,-1 2-6 16,3 3 0-16,-2 5 8 16,-3-4-8-16,3 4-6 15,-5-1 4-15,-2-3 4 0,0 0 1 16,0-5-3-16,5 4 0 15,0 1 0-15,-4-1 0 16,4 5 0 0,-2 0 0-16,0 0 12 15,0 5-9-15,2-5-3 0,2-5 0 16,-4 1-1-16,0-6 1 16,-1-2-5-16,-2-6-2 15,0 8 14-15,-5-2 8 16,2 2-15-16,-5 6 0 15,5 0 27-15,-4 4-27 16,2-6 0-16,1 6 2 16,-5-4 7-16,5-4-6 0,-3 2-3 15,0-2 0-15,3 4-17 16,-1 0 17-16,3 4 0 16,-3-4-3-16,1 2 9 15,-3 2 0-15,-2-4-6 16,-2 0 0-16,3 0 5 15,-2-2-5-15,3 2 0 16,1 4 0-16,-3-4 1 16,-4 0 8-16,-1 0-9 15,-6 0 0-15,4-2 0 16,2 2 0-16,2-6-6 16,3 2-3-16,0 0 18 15,-4 2-15-15,0 2 6 0,-3 0-7 16,1 4-13-16,-5-4 20 15,-7 0 0 1,-2-2 3-16,-6-2-2 0,-1-2 28 16,7-2-29-16,5 6 0 15,6-6 24-15,0-2-24 16,0 4 0-16,-3 2 0 16,-1 0 2-16,-7-2 5 15,3 6-7-15,-8-1 0 16,3-8 3-16,0 3-3 15,0-7 0-15,4 3 1 16,-2 0 0-16,-2 2 5 16,-3 2-6-16,3 2 0 15,-7 2-6-15,1-2 6 0,-1 4 0 16,5-4 2-16,-3-2-2 16,7 2 8-16,0-2-8 15,-2-4 0 1,4 2 1-16,2-2-1 0,-1-4-7 15,3 6 6-15,-3-2 2 16,2 8-2-16,-8-2-10 16,3 4 11-16,-5 4-1 15,-3 0 1-15,3 4-3 16,-6-4 2-16,1 0 2 16,-2 4 1-16,-3-8-2 15,3 4 0-15,0 0 4 16,2-4-4-16,3 0-3 0,3 4 2 15,-5 0 2 1,1 0 3-16,-1 0-4 16,-5 0 0-16,4 0-5 0,-2 0 5 15,5 0-3-15,1 0 3 16,-1 0 0 0,-1-2 4-16,-1 0-4 0,-3 2 0 15,-1 0 0-15,0 0 0 16,0 0-12-16,-1 0 5 15,5 2 14-15,-1 0-7 16,3 2 0-16,3-4 0 16,-3 4 6-16,-3-4-6 0,2 4 0 15,1 0 11 1,-1-4-11-16,1 6 2 0,3-2-2 16,-1 0 0-16,1 4 1 15,1-2-1-15,-3-2-4 16,-5 0 3-16,2 0 2 15,-3 2 12-15,2-2-13 16,-6-4 0-16,1 4 13 16,-5-4-13-16,2 0 0 15,0 4 0-15,4-2 9 16,0 6 17-16,0-4-23 16,1 0 12-16,-1-2 15 15,-2 2-30-15,4 0 0 16,3-4 7-16,-3 8-5 15,6-8 11-15,-3 4-13 16,2-4 8-16,-8 2-1 16,-3-2-7-16,-2 0 0 15,3 0 5-15,-3 0 2 0,4 0 14 16,2 0-21-16,1-2 15 16,7-2 9-16,-6 0-24 15,-1-4-1-15,-3 4 0 16,-4 2 1-16,0-2 0 15,0 4-1-15,-2 0 1 16,2 0-4-16,0 0 4 16,0 0 0-16,0 0-2 15,0-4 2-15,0 4-6 16,2 0-7-16,-2-4 10 16,-2-2-23-16,2 6 26 15,0-4-25-15,-2 0 23 16,2 4-13-16,-4-4-6 0,-3-6-1 15,3 6-40-15,-3 0 62 16,-5-6-72-16,4 2-14 16,-6 0 23-16,-3-2-58 15,1 2-109-15,-6 2-358 16,-30-12-726-16</inkml:trace>
  <inkml:trace contextRef="#ctx0" brushRef="#br0" timeOffset="104944.67">21908 3792 1309 0,'0'0'563'0,"0"0"-429"0,0-3-119 0,0 3-8 0,0 0 115 0,0 0 1 0,2 0-14 0,-2-1-16 16,0 1-30-1,3 0-1-15,-3 1-17 0,0-1-30 16,-3 0 70-16,6 0-77 16,-6 0 17-16,3 0 4 15,0 3-11-15,0-3 24 16,0 0-42-16,0 0 1 15,0 0 42-15,0 0-43 16,-2 0 1-16,2 1 8 16,0-1-3-16,0 0-3 15,0 0-3-15,0 0 0 16,0 3-15-16,0-1 15 16,0 0 0-16,0 0-6 0,0 2 15 15,0 2-6-15,0 2-3 16,0 6 0-16,0 6-23 15,0 12 23-15,2 4-16 16,3 6-28-16,2 0-62 16,6-6-14-16,5 0-56 15,4-9-22-15,2-5 90 16,13-12-69-16,5-2-111 16,93-8-316-16</inkml:trace>
  <inkml:trace contextRef="#ctx0" brushRef="#br0" timeOffset="109690.57">26339 4485 611 0,'-2'0'987'0,"2"0"-918"0,0 0-69 0,-2 0 0 0,4 0 62 15,-4 0-13-15,2 0 53 0,0 0-75 16,-2 0-12-16,4 0 92 16,-4-1-58-16,2 1 11 15,2 0 15-15,-4 0-18 16,2-3 42-16,0 3-75 16,-2-1-12-16,-2-2 56 15,1 0-59-15,-3-1 0 16,-2 0 46-16,2-1-46 15,0 3 65-15,-3-1-56 16,-5 3-8-16,3-3 23 16,-7 6-33-16,-7 0 1 15,-1 4-8-15,-3 4 16 16,-7 5-15-16,2 8 6 16,1 5-14-16,12 3 1 15,2-2 13-15,11 2-18 0,6 0 6 16,4-2 24-16,6-2-23 15,5-4 11-15,3-4-25 16,3-3 17-16,4-6-13 16,2-3 18-16,-2-6-10 15,1-4 26-15,-2-8 16 16,5-2-29-16,-5-4 1 16,3-4 50-16,-3-2-12 15,0-4 3-15,-4 0 4 16,-5 0-45-16,-4 0 83 15,-6 4-75-15,-8 0 3 16,-2 0 19-16,-6 4-31 0,-1 4-7 16,-3 0 6-16,-1 6-52 15,-1 0 44-15,-8 8-64 16,-2 9-106-16,0 4-47 16,-43 53-233-16</inkml:trace>
  <inkml:trace contextRef="#ctx0" brushRef="#br0" timeOffset="110678.19">26266 5079 1235 0,'0'-2'291'0,"0"2"-183"0,0-2-96 0,0 2 54 0,0 0 54 0,0-2-48 0,0 2 24 0,0 0-15 16,-2 0-22-16,2 0 58 16,0 0-77-16,-2 0-22 15,0 0 59-15,0 0-49 16,0 0 13-16,-2 0-11 16,2 0-30-16,-2 0 72 15,-3 2-72-15,1-2 1 16,0 0-1-16,-6 4 0 15,-6 4 0-15,-2 6 0 16,-5 8 1-16,3 6 2 16,-2 2-3-16,8-2-10 0,5 2-4 15,3-2 14 1,4 1 0-16,8-1-7 0,6 0 16 16,-1-4 1-16,5-2-10 15,1-6 0-15,1-6 5 16,-1 0-5-16,6-8 2 15,-2-2 7-15,4-4 6 16,-1-6 24-16,5 0-27 16,-5-8-12-16,2-4 72 15,1-2-36-15,-2-4-8 16,-4 0 13-16,-5 2-35 16,-5 3 67-16,-7 4-46 15,-2 2-19-15,-5 3 55 16,-1-2-63-16,-6 0 6 15,-3 4-21-15,-3 0 30 0,-4 4-17 16,-2 4 2-16,-3 2-37 16,4 4 35-16,4 2-97 15,3 0-79-15,7 6-68 16,-3 18-250-16</inkml:trace>
  <inkml:trace contextRef="#ctx0" brushRef="#br0" timeOffset="112355.12">26763 4896 1200 0,'0'0'324'0,"2"0"-234"0,-2-1-73 0,0-2 74 0,0 2-4 0,0-1-40 0,2-1 23 16,1-1-49-16,-1 0-6 15,-2 3 23-15,2-3 20 16,-2 4 10-16,0 0-34 16,-2 0 1-16,2 0 47 15,0-2-38-15,2-1-2 16,-2 2 0-16,0-2-15 16,0 2 63-16,0 1-53 15,-2 0-1-15,2-3 47 16,-2 3-73-16,2 3 2 15,-5-2-12-15,-1 3-27 16,-10 5 27-16,-4 10 0 16,-4 12 0-16,1 3-3 0,8 2 3 15,7-2 0-15,8-6-14 16,8-2 31-16,5-4-19 16,3-6 2-16,5-6 0 15,0-6 11-15,6-4-10 16,-5-4-1-16,4-4 21 15,-5-8-15-15,1-4 24 16,-7-2-23-16,-3-4 13 16,-3 2 67-16,-7 0-56 15,-7 2 4-15,-5 6-10 16,-2 0-17-16,-3 0 2 16,-3 6-10-16,0 4 0 15,-4-1-22-15,-3 14-31 0,-4 4-140 16,-2 12-187-16,-29 45-404 15</inkml:trace>
  <inkml:trace contextRef="#ctx0" brushRef="#br0" timeOffset="113325.34">26389 5769 1216 0,'-2'0'249'16,"2"-2"-111"-16,-2 0-33 0,-1-4 11 0,1 4-28 0,-3 0 80 0,3-2-76 0,-5 2 10 0,5 0 18 16,-2 2-27-16,-3 0-2 15,-4 0-91-15,-7 6 14 16,-6 4 25-16,-8 4-38 16,-1 6 10-16,2 4 23 15,2 8-26-15,4 2 32 16,10 2-40-16,1 2 12 15,8-4 0-15,10 0-12 16,5-6 0-16,7-1 0 0,6-7 9 16,4-4 0-16,5-8-9 15,6-8 0-15,1-4 24 16,-3-6-24-16,0-2 0 16,1-8 6-16,0-1 0 15,-2-5 27-15,-8 1-33 16,-6-4 0-16,-9 3 60 15,-4 2-59-15,-7 4 14 16,-7 2 21-16,-4 4-35 16,-4 2 20-16,-10 0-21 0,-4 2 2 15,2 6-38 1,1 0 12-16,3 4-89 16,4 4-85-16,9 0-168 15,15 6-187-15</inkml:trace>
  <inkml:trace contextRef="#ctx0" brushRef="#br0" timeOffset="113879.87">26906 5709 1717 0,'0'0'211'0,"-2"0"-161"0,2 0 44 0,-2 0 25 0,-1-2-13 0,-2 2-43 0,-1 2-40 0,-1 0 14 0,-9 5-22 0,1 8-4 16,-1 1 74-1,3 6-50-15,7 0-26 16,3-4 2-16,6 0-10 0,5-2 21 16,7 0-22-16,8-6 0 15,8-6 30-15,7-2-30 16,3-6 0-16,0-4 8 15,-1-8-2-15,-5-4 22 16,-2-4-28-16,-2-2 2 16,-9-2 62-16,-6 0-41 15,-12 2 1-15,-8 4 15 16,-14 1-38-16,-7 6 19 16,-11 3-20-16,-3 2 0 15,-1 6 8-15,6 1-8 16,8 3-12-16,3 3 10 15,10-3-14-15,1 4-64 16,1 3-233-16,-9 8-389 0</inkml:trace>
  <inkml:trace contextRef="#ctx0" brushRef="#br0" timeOffset="115606.17">28936 3818 1370 0,'0'0'309'0,"0"-2"-237"0,0 0-43 0,0 0 94 0,0-4-83 0,0 4 70 0,-3-2-4 16,3 0-34-16,-2 0 23 16,-1 1-16-16,1 2-22 15,0 1 63-15,-2 0-76 16,-1-4-8-16,-5 8 7 15,-4-3-32-15,-13 8-11 16,-4 9-2-16,-7 8 2 0,0 2 0 16,9 4 0-1,11 0-36-15,10-4 29 16,10-2 4-16,4-6-14 0,10-2 17 16,6-7-3-16,7-6 3 15,7-5 0-15,2-8 0 16,2-6 6-16,-3-2 3 15,-3-4 18-15,-7-4-27 16,-3 2 0 0,-8-4 66-16,-9 4-35 0,-7-2-5 15,-9 4 10-15,-7 2-35 16,-9 2 10-16,-4 2-11 0,-8 8-8 16,-5 2-16-1,3 8-88-15,8 2-128 0,14 8-219 16,36 14-482-16</inkml:trace>
  <inkml:trace contextRef="#ctx0" brushRef="#br0" timeOffset="116659.36">29219 4100 1554 0,'-2'-1'267'0,"2"1"-171"0,0 0-12 0,0 0 22 0,-3-3 88 0,1 3-79 0,-1 0-8 0,-3 3-25 16,-3-2-31-16,-4 8-7 15,-10 5-44-15,-1 4 6 16,-1 9 42-16,6 4-33 15,3 1-3-15,7 2-11 16,7-6 0-16,4-2 31 16,4-4-32-16,7-4 0 15,3-6 22-15,5-6-14 0,0 0-7 16,4-8 27 0,0-4-1-16,0-4 14 0,-6-6-22 15,1-4-5-15,-7-2 74 16,-3-2-88-16,-8-4-1 15,-8-2-8-15,-11 2-17 16,-12 4-29-16,-6 4-74 16,-5 12-147-16,-69 24-272 15</inkml:trace>
  <inkml:trace contextRef="#ctx0" brushRef="#br0" timeOffset="117251.09">29036 4694 1279 0,'-2'-2'282'0,"2"2"-132"0,-2-4 17 0,-3 0-25 0,0 0-59 0,1 0 127 0,-1 2-60 0,1 0-42 15,0 2-8-15,-3 0-41 16,-7 4-20-16,-6 2-39 16,-8 10 0-16,-6 6 55 15,2 6-55-15,1 4 0 16,10 4-10-16,9-3 29 15,8-4-17-15,8 2-2 16,5-9 1-16,7-4 24 16,2-4-25-16,3-4 1 0,2-4 15 15,2-4 4-15,-3-6 26 16,0-8-19-16,-2-4-25 16,-2-1 85-16,-7-6-75 15,-9-4-11-15,-6 0 3 16,-5 3-4-16,-9-1-27 15,-4 7-114-15,-5 6-144 16,-42 12-294-16</inkml:trace>
  <inkml:trace contextRef="#ctx0" brushRef="#br0" timeOffset="117738.61">29414 5083 1921 0,'0'0'302'0,"0"0"-233"0,0 0 24 0,-2 0 39 0,-2 0-41 0,0 0 40 0,-8 4-119 16,-1 10-12-16,-8 6 7 15,6 4 7-15,-1 4 4 16,12 1-18-16,8-7 0 15,10-3 37-15,1-5-37 16,10-4 0-16,0-7 23 16,6-7-16-16,0-9 35 15,-2-1-15-15,-2-5-21 16,-10-2 114-16,-7-1-88 16,-13 0-13-16,-12 0-19 0,-12-2-10 15,-13 0-10 1,-16 6-71-16,-6 8-163 0,-81 26-283 15</inkml:trace>
  <inkml:trace contextRef="#ctx0" brushRef="#br0" timeOffset="120488.64">26398 6164 973 0,'0'0'976'0,"-3"-2"-821"0,3 0-127 0,0 2 22 0,3 2 2 0,-3-2-44 0,0 0 19 16,0 0-27-16,0 0-60 15,0 0 0-15,0 0-125 16,0 6-115-16,-7 2-1039 15</inkml:trace>
  <inkml:trace contextRef="#ctx0" brushRef="#br0" timeOffset="121221.28">26342 6025 1764 0,'0'3'357'0,"0"-3"-263"0,2 0-74 0,-2 0 25 0,2 0 7 0,-2-3-19 0,3 3 77 0,-3 0-91 16,0 0 7-16,0 0 10 16,-5 0-35-16,5 0-1 0,0 0-57 15,0 0-164-15,5 17-29 16,-12 15-671-16</inkml:trace>
  <inkml:trace contextRef="#ctx0" brushRef="#br0" timeOffset="122508">26509 5889 581 0,'0'0'1813'0,"0"0"-1597"0,0-2-216 0,0 2 0 0,0 2-11 0,2-2-11 16,-2 0-137-16,3 2 7 0,-3 4-79 15,4 18-45 1</inkml:trace>
  <inkml:trace contextRef="#ctx0" brushRef="#br0" timeOffset="126028.07">29423 3176 1249 0,'0'0'186'0,"0"0"-120"0,0-2 56 0,2 2 2 0,-2 0-53 0,0-4 70 0,3 2-32 16,-3-4-7-16,0 2-7 15,0 2-26-15,0 2 37 16,0-2-43-16,-3 2-39 16,3-2 65-16,-2 0-88 15,-4-2 8-15,3 2 32 0,-1-6-10 16,-2 2-10-16,1-2-21 15,-4-4 2-15,-2 4 31 16,-5-4-33-16,-1 0 0 16,-8-4-2-16,-2-2 3 15,-9 2-2-15,-5-5-9 16,-7-1 10-16,-10 3-6 16,2 2 6-16,-1 3-18 15,-5 2 18-15,2 5 0 16,-8 0 9-16,6-1-9 15,-3 2 0-15,1 0 23 16,1 2-23-16,3-4 0 16,-4 4 7-16,1 0-7 15,-3 0 0-15,1 2-7 16,-4 2 7-16,5 0-2 0,3 2 2 16,1 2-4-16,-2 2-8 15,-4 4 11-15,-2 0 0 16,-6 2-10-16,6-3 5 15,-4-2-18-15,5 4 24 16,5-6-3-16,-1 4 3 16,1-1 0-16,-1-2 7 15,3 2-7-15,2-4 1 16,0 3-1-16,2 1 0 16,1-1-9-16,-1 4 8 15,1-2 2-15,-1 3 2 16,0-2-3-16,1 2 0 15,3 0 2-15,-1 2-2 16,-3 2 0-16,5 2-6 0,-3 2 12 16,-2 0-5-1,3 2-1-15,0 0 0 0,-1 4-1 16,1 0 1-16,0-2 0 16,1 0-2-16,3-2 4 15,5-1 1-15,-1-3-3 16,7-2 0-16,5 0 6 15,1-3-6-15,3 6-9 16,0 1 1-16,-4 0 16 16,2 2-2-16,0 2-6 15,-5 0 0-15,-1 2 0 0,-4 2 0 16,-1-2-2 0,-2-2 2-16,-1 0 0 15,3 0 10-15,-4-2-10 0,7 2 0 16,-3 5 7-16,-3-1-7 15,0 8-4-15,0-2-4 16,1 4 16-16,7 0-2 16,2-2-6-16,2 2 0 15,4 2 18-15,3 4-18 16,-1 3-6-16,5 3 6 16,-1 6 1-16,4 2 9 15,-6 6-10-15,5 8 2 16,-5 3 17-16,8-3-19 15,-4 0-25-15,10-6 25 16,0 0 1-16,2-2 16 0,5 0-17 16,-1 1 0-1,5-3 8-15,3 6-8 0,-1 2 0 16,2 7 15 0,5 3-6-16,-2 2-2 0,2 8-7 15,4 2 0-15,5 3 9 16,4-3-9-16,2-8 0 15,3-2 0-15,4-7 0 16,0-7 8-16,6-8-8 16,-2-6 0-16,5-4 10 15,4 0-10-15,1-1 0 16,0 2 5-16,0 4 1 16,-6 7 1-16,1 0-7 0,-1 2 0 15,-6 4 6 1,5-5-6-16,4-4 0 0,1-6 14 15,-1-5-14-15,3-8 29 16,-3-6-29-16,2-2 1 16,-3-5 31-16,-1-4-32 15,-1 4 0 1,2 0 13-16,1 5 1 0,2 3 13 16,1-1-27-16,4 2 6 15,2-2 22-15,-7 4-28 16,2-6 0-16,-9-2-1 15,-1 0 2-15,-1-8 5 16,0-2-6-16,-2 0 0 16,5-2 27-16,-3-1-27 0,5-4 0 15,-2 5 14 1,4-1-14-16,5-5 18 0,-2 4-18 16,4-4 0-16,2 4 9 15,5 0-9-15,6-2 0 16,-4 2 6-16,4 0-4 15,-3-4 4-15,-6 0-6 16,-2-2 0-16,0-2 7 16,-4 2-7-16,0-4 0 15,-1 0 11-15,4 2-10 16,1 0 23-16,2-2-24 16,1 4 0-16,2-2 13 15,2 0-13-15,2 2 0 16,7-1 12-16,-1 0-6 0,3 0 9 15,1-2-15-15,-1 4 0 16,0-6 11-16,-3 0-11 16,6 0 0-16,-3 2 1 15,2-4 0-15,0 4 9 16,1-3-10-16,-3 2 0 16,2-1 3-16,-1-2-3 15,-4-2 0-15,1-2 1 16,-3-2 0-16,1-4 8 15,-1-1-9-15,1-1 0 16,-1-7 4-16,4 1-4 16,3-4-1-16,0-3-1 15,5-4 4-15,0-2 1 16,2-2-3-16,-5-2 0 16,4-4 4-16,-6 2-4 0,0-2-6 15,-9 0 6-15,-4-4 0 16,4-1 0-1,-4-1-3-15,5-4 3 0,-3-2 11 16,2 0-11-16,-4 0-12 16,-2 1 12-16,-3 6 0 15,-6 0 11-15,-5 4-11 16,-1-2 0-16,-10-1 5 16,0 4-5-16,-5-2-8 15,-3 0 8-15,-1-2 0 0,1-6 9 16,4-5-9-16,-1-3 0 15,1-6 14-15,4 2-14 16,-4 0-12-16,-3 6 10 16,-1 8 4-16,-6 8 2 15,1-1-4-15,-5 7 0 16,3 0 5-16,-1-4-5 16,-1 0 0-16,-1-6 2 15,-4-4-2-15,3 0 0 16,-4-2-6-16,1-3 6 15,3 5 6-15,1-4-6 16,1 4 0-16,-1 0 0 16,3-2 0-16,-8 2 4 15,-1-3-4-15,-3 2 0 0,-2-5 14 16,0 0-14-16,3-5 0 16,-2-3-3-16,3-2 9 15,-1-8 0-15,-1-5-6 16,-4-9 0-16,-4 0-1 15,-10 2 1-15,-4 0-14 16,-8 5 13-16,-3 7 1 16,-3 6 0-16,1 4 0 15,6 4 6-15,1 6 9 16,4-2-15 0,0 1-9-16,3 1 8 0,-4-2 2 15,3-2 0-15,-1 2-1 16,-4 2 0-16,1 0-3 15,-3 1 3-15,-3 7-18 16,-1-2 16-16,2 2 4 0,-4 4-4 16,4 0 2-16,0 4 0 15,0 4 2 1,0-4-2-16,3 6 0 0,0 2-14 16,1-1 28-16,-1 6-28 15,1 1 14-15,-3-3 0 16,-1-1-3-16,0 0 3 15,1 0-9-15,-4 0-1 16,8 2 17-16,-3 0-19 16,4 4 8-16,-4-4 4 15,0 2-2-15,-2-2 2 16,-2-2-4-16,2 0 2 0,-4 2 4 16,0-2 4-16,-2 2-6 15,-1-4 0-15,-1 2-6 16,2-3 6-16,-3 3 0 15,3 1-12-15,-5-2 27 16,2 3-30-16,-4-2 15 16,-2 2 0-16,-1 2-2 15,-3-4 2-15,-10 0 0 16,4 2 1-16,-1 0 0 16,-5 2-2-16,7 4-8 15,-3 2 9-15,4 2-9 16,4-1 9-16,4 6-4 0,3-1-5 15,4-1 10-15,2 2-2 16,0 5-51-16,1 8-107 16,-10 11-57-16,-111 56-459 15</inkml:trace>
  <inkml:trace contextRef="#ctx0" brushRef="#br0" timeOffset="129582.14">27081 4155 717 0,'0'0'374'0,"0"-2"-227"0,2-1-51 0,-2 2 63 0,0-3-30 0,0 0-47 0,0 0 20 16,0 2-78-16,0-2 66 15,-2 0-40-15,2 0-11 16,-2 2 13-16,2-2-5 16,-2 1 7-16,2 3-17 15,-2-1-14-15,2-2 58 16,-2 3-80-16,0 0 0 15,-1-1 28-15,-1 1-22 16,0-3 8-16,-2-1-13 16,2 1 14-16,-4-4 22 0,5 2-38 15,-3 0-2-15,2 1 2 16,-4-1 11-16,-1-2-2 16,-1 3-9-16,-2-2 6 15,1 0-20-15,0-2 14 16,-7 3-4-16,5-4 4 15,-1 1 10-15,1 2-2 16,2 0-8-16,0 0 0 16,-4-2 7-16,3 2-7 15,-3 0-10 1,-3-2 4-16,0 4 1 0,-4-2-2 16,4 0 5-16,-4 2 2 15,4-4 15-15,-1 2-15 16,0 0 0-16,3-2 0 0,1 2 8 15,-1 2-8-15,-1-2-10 16,-4 2 10-16,-1 0-15 16,-3 2 15-16,1 0 0 15,2 2-8-15,1 0 8 16,2 0 0-16,-2 2-1 16,3 0 1-16,3 2 12 15,-5 0-12-15,0 0-11 16,-4 4 11-16,-5 2 1 15,2-2 0-15,-2 2-1 16,4-2 0-16,0-2 14 16,1 0-14-16,4 2 0 15,-2-4 3-15,2 2 6 0,-2 2-9 16,-1 0 0-16,-2 2 1 16,-2 0 5-16,-1 3-6 15,2 0-1-15,-3 1-5 16,-3 3 12-16,1-2-1 15,0-1-5-15,8 0 0 16,1-3-9-16,5 0 9 16,-2 0-3-16,-1 0 3 15,-2 0 0-15,0 3 10 16,4-4-10-16,0 2 0 16,2 2-6-16,-3 4 6 15,-4 4-3-15,1 2 3 16,5 0 1-16,-2-2-1 0,8-2-1 15,0-6 1 1,4 0 3-16,1-2-3 0,-3 0 0 16,2 0 6-16,2 2-6 15,-1-2 24-15,2 6-24 16,-5 4 13-16,-1 5-1 16,2 9-12-16,-3 0 0 15,-1 6-1-15,-1 0 2 16,2-6 7-16,2 2-8 15,0-4 0-15,-2-2 11 16,2-3-11-16,0-6 0 16,3 2 1-16,-3-1 13 15,-5 4-4-15,6 0-10 16,-4 6 14-16,1 2 4 16,-2 4-18-16,-1 12 0 15,-3 10 0-15,-4 9 1 16,5-7-1-16,3-6 0 0,5-22 2 15,6-8 20-15,0-4-22 16,-1-2 0-16,3-4 5 16,-3 2-4-16,3-2 12 15,3 3-13-15,-3 2 0 16,0 5 10-16,3 5-10 16,-3 5 0-16,4 6 2 15,2-2 8-15,5 0-7 16,1-4-3-16,-1-8 0 15,2-5 8-15,0-4-8 16,-2-3 0-16,-1-2 7 16,-1 1-5-16,1-2 2 0,2-1-4 15,1 3 0-15,3 1 6 16,-1-6-6-16,1 3 0 16,4-2 4-16,-2 1-3 15,-1 0 10-15,1-4-11 16,0 4 1-16,0-2 14 15,0 2-15-15,6 0-6 16,1 4 6-16,1 4 1 16,6 2 11-16,1 4-12 15,-2-2 0-15,-2 0 4 16,0-2-4-16,-4-4-1 16,0-1 1-16,-6-3 0 15,4-5 15-15,-3 3-15 0,-1-3 0 16,2 5 13-1,-1-4-13-15,0 6 0 0,0 0 1 16,0 2 0-16,0-2-1 16,0 2 0-16,5 0 0 15,-4-2 8-15,6-4-8 16,2 2 0-16,-2-2 6 16,7-2-5-16,-1 0 5 15,-2 1-6-15,-2-4 0 16,0 1-7-16,-2 2 7 15,0-3 0-15,4-2 0 16,2 4 0-16,5-6 15 16,3 1-15-16,5-3 0 0,1-3 21 15,0 1-21-15,2-2 0 16,-1 1 1-16,0-3 0 16,-4 2 17-16,-1-2-18 15,-3 3 0-15,-1-2 5 16,-3-2-5-16,3 3 0 15,-4-7 1-15,3-1 7 16,-1 1-2-16,-3-4-6 16,4 2 0-16,-2-6 22 15,-3 6-22-15,1-4 0 16,-1 0 25-16,-6 4-19 0,4 0 9 16,-2-4-15-1,-2 4 0-15,2-6 15 0,0-2-15 16,-1-4 0-16,1-4 12 15,2-2-10-15,-4-5 16 16,2 0-18-16,0-3 1 16,-2-3 36-16,0-1-37 15,0 2 0-15,-8 0 1 16,4 0 0-16,-7 0 6 16,-1-2-7-16,1 4 0 15,-5-7-6-15,-3 3 6 16,0 2-18-16,-4-8 16 15,2 0-5-15,-1-2 5 16,-5 0-4-16,0 4 6 16,0 4-9-16,0 4 9 15,0 1 0-15,-2 3-9 0,2 2 15 16,0-2-12 0,0-2 5-16,0-2 1 0,2 0-8 15,-2-6 8-15,2-5-3 16,-4 1 3-16,-3 2 0 15,-1 4 7-15,-4 0-7 16,0 0 1-16,-3 2 22 16,-3-6-23-16,0-2 0 15,0-2 1-15,-4 1-1 16,1 1 0-16,-6-2-5 16,-2 0-13-16,0 2-7 15,-6-2 25-15,-3 2-38 0,-3 0 32 16,-4-2-3-1,-4 3 2-15,0 5 7 16,1 0 0-16,-2 2-17 0,4 4 17 16,5-2-22-16,0 6 22 15,6 4 0-15,-1 2-1 16,-3 6-62-16,-13 10-108 16,-17 6 38-16,-17 12-119 15,-185 50-272-15</inkml:trace>
  <inkml:trace contextRef="#ctx0" brushRef="#br0" timeOffset="131913">29541 3702 632 0,'-2'0'593'0,"2"-3"-525"0,0-1 49 0,2 4 66 0,-2-4-54 0,0-2-27 0,0 2-68 16,0 0 83-16,-2-2-63 15,2 2 39-15,0-4-10 16,0 2-28-16,0 2 5 16,0 0-46-16,-2-4-4 15,2 2 46-15,-2 0-55 0,0-4 0 16,-1 2 41-16,-1-8-33 16,-2 0 19-16,-2-2-22 15,-5 0-6-15,-1 0 63 16,1 4-63-16,-5-2 0 15,3 6 6-15,-1-2 5 16,-3 4-4-16,2 0-7 16,-2-2 1-16,-1 4 23 15,-7 0-24-15,2 0-3 16,-6 4 3-16,0 2 0 16,0-2 16-16,2 4-16 15,-3 0 0-15,1 2-9 16,4-1 9-16,-2 0 0 15,6-3 14-15,2 2-4 16,-4-2 5-16,1 2-15 0,0 0 0 16,-5 4 6-16,2 0-6 15,-4 2-9-15,-2 2 8 16,1 2 2-16,-1-2 4 16,0 6-5-16,2 0 0 15,4 0 0-15,0 2 0 16,4-2 0-16,5 0 15 15,1 2-14-15,-1-2 13 16,0 2-14-16,-2-4 0 16,3 2 18-16,-8 2-18 15,2 0 0-15,-3 4 4 0,1 0 2 16,-2 3-6 0,3-1-1-16,4-1 1 15,-1 2 7-15,6-5-7 16,1 2-13-16,1-2 13 0,5 2 0 15,-4 0 14-15,3 2-14 16,-3 4 0-16,0 1 1 16,-3 0-1-16,-1 4-10 15,3-5 9-15,-1 0 2 16,1-1 1-16,2 2-2 16,-3 3 0-16,3 0 10 15,-3 4-10-15,1 0-13 16,-1 6 13-16,-3 0 0 0,3 1 3 15,1-1-3-15,-2-2 0 16,6-4-9-16,0 0 9 16,3-6-9-16,1-2 1 15,0 4 16 1,5-2-11-16,0 4 3 0,5 7 0 16,-3 4 4-16,3 5-4 15,-3 5-3-15,2 5 2 16,0 0 2-16,3-6-2 15,3-6 1-15,0-8 0 16,-1-4 0-16,3-1 0 16,-4-1 0-16,5-2 0 15,1-2 1-15,-1 4 7 16,5-2-8-16,-2 2 0 0,2 0 3 16,2 4-3-16,0 1-4 15,6 1 4 1,3-4 0-16,0 0 9 0,5-2-9 15,3 6 0-15,6-2 123 16,-1-2-119-16,2-8 7 16,-5-8 4-16,-6-2-15 15,1-8 23-15,-1 4-23 16,7 0 0-16,3-2 15 16,3 1-15-16,4-4 0 15,-2-4 1-15,-1-5-1 16,0-5 37-16,0-3-37 15,-1-2 1-15,1 2 36 16,0 0-37-16,2 1 0 16,1-2 15-16,-2-5-9 0,4 2 18 15,1-6-24-15,2-4 0 16,1-2 32-16,-4-2-32 16,-1 0 0-16,0 0 13 15,-6 0-7-15,1 2 17 16,-1-2-23-16,-3-2 0 15,0-2 16-15,-1-2-16 16,-6-4 0-16,-3 1 18 16,-1 3-9-16,-4-2 14 15,-3 4-23-15,5 4 0 16,-5 0 10-16,-1 0-10 0,-1-2 0 16,-7-1 6-1,4-3-4-15,-2-5 31 0,-1-3-33 16,-1-5 0-16,-1-1 1 15,-1-2-1-15,-1 0 0 16,-2 0 5-16,-3-2-4 16,-5-3 15-16,-2 2-16 15,-2-4 0-15,-2-5 3 16,-5 2-3 0,-5-6 0-16,5 2-6 0,-3-7 16 15,-5 3-20-15,2 2 5 16,-7 4 2-16,-3 0-15 15,-4 0 18-15,-6-2-19 0,-3 5 10 16,0 5 4-16,-5 6-1 16,6 6 6-16,3 10 0 15,7 4 11 1,3 4-11-16,1 4-23 0,2 0 17 16,-8 4-3-16,-3-1-10 15,-3 8-14-15,-8-4 33 16,-3 4-47-16,-6 3 31 15,-4 0-44-15,-2 4 42 16,8 0-59-16,2 4-59 16,9 0-79-16,5 2-143 15,-28-2-356-15</inkml:trace>
  <inkml:trace contextRef="#ctx0" brushRef="#br0" timeOffset="146797.69">22695 2021 36 0,'0'0'1265'0,"0"-2"-1052"0,0 0-106 0,0 0 10 16,-2 0-9-16,2 0-35 0,2 0 62 0,-2-2-85 15,0 4 40-15,0-2-14 0,0 2-22 16,0 0 3-16,0 0-15 15,0 0-6-15,0 0 72 16,0 0-87 0,0 0 0-16,0 0 3 0,-2 0-12 15,4 2-12-15,-2 2-9 16,2 8 9-16,-2 8 15 16,4 8-15-16,0 6 0 15,1-2 0-15,0 0 1 16,-1-4 5-16,-1-3-6 15,-1-1 0-15,0-4 4 16,0-4-4-16,-2-2-7 16,4-4-1-16,-1 0-59 0,-1-6-100 15,0 0-97 1,0-2-105-16</inkml:trace>
  <inkml:trace contextRef="#ctx0" brushRef="#br0" timeOffset="147323.91">23007 1985 931 0,'-5'2'714'0,"1"2"-635"0,-8 2-52 0,-3 4-4 0,-1 0 62 0,-1 4-43 0,-4 0-22 16,-1 2 11-16,2 0-17 15,0-4 7-15,3 0-21 16,-2-4 12-16,1-2 15 15,3 2-27-15,-3-1-2 16,5-2-4-16,1-1 12 0,8 1-9 16,2-5 3-1,2 0 0-15,0 0-25 0,4 0 25 16,3 0 0-16,6 1 48 16,8 2 19-16,0-2-7 15,2 3-48-15,-3 2 6 16,0 2 14-16,-4 2-32 15,-1 1 0-15,3 0 17 16,-4 2-16-16,3 1 15 16,-3-5-16-16,-1 2 0 15,5-5 15-15,-5-1-15 16,0 2-26-16,3-4-68 16,-1 1-188-16,28-8-518 15</inkml:trace>
  <inkml:trace contextRef="#ctx0" brushRef="#br0" timeOffset="148240.24">23327 2059 1435 0,'3'0'315'0,"-6"0"-200"0,3 0-82 0,0 0 80 0,0-2 22 0,0 4-75 0,3-2-41 0,-3 4-19 0,2 6 0 15,5 2 50-15,-3 8-50 16,2 5 0-16,1 0 13 15,0 1-7-15,0-4-4 16,-3-4-2-16,-2-5 0 16,3-1 6-16,-5-9-6 15,0 0-6-15,2-3 6 16,-4 0 9-16,2 0 10 16,0 0-19-16,0-3 2 15,0 2 44-15,0-5-46 0,0-5 5 16,2-3-5-1,-2-5 1-15,4-6-1 0,1 0-6 16,0-4 6-16,1 5 7 16,5-2-7-16,-5 8-16 15,6-2 15-15,-1 2 1 16,3 2 3-16,-3 4-3 16,0 4 0-16,-4 0 0 15,2 6 0-15,-3 0-19 16,1 4 18-16,0 2-10 15,2 6 11-15,-1 2-9 16,1 6 9-16,0 2-6 16,-2 0 6-16,-1-2 0 15,1 0 2-15,-3-2-1 16,2-6 1-16,-4-2-2 0,-2-2 0 16,0-3 3-16,0 0-3 15,0 1 0-15,0-2 1 16,0-2-1-16,0 5 18 15,-2-5-18-15,2 0 1 16,2-5 52-16,-2 5-28 16,0-4 32-16,0-4 12 15,0-8-61-15,2-6 5 16,2-4-13-16,3 0 0 16,1 2-16-16,6 2 16 15,1 2-27-15,-1 6 27 16,3 2-15-16,0 8 15 15,-5 4-16-15,5 2 10 16,-7 4-9-16,2 6 15 16,-1 0-14-16,0 4 7 0,0 2 14 15,-2 2 4-15,0-2-11 16,2 0 0-16,-4-2 6 16,-3-6-6-16,1 2-25 15,-5-4 25-15,2-2-84 16,-2 2-163-16,-7-10-306 15</inkml:trace>
  <inkml:trace contextRef="#ctx0" brushRef="#br0" timeOffset="148740.71">24020 1983 1666 0,'3'2'195'0,"1"0"-131"0,2 2-53 0,8 0 22 0,-3-2 46 0,3-2-26 0,1-2 55 16,1 0-39-16,-1-2-45 15,1-2 79-15,-1 0-76 16,-1-4-9-16,4 2 14 0,-7-4-25 16,-2 6 13-16,-5 0-20 15,-2 2 12-15,-2 2 46 16,-2 2-47-16,-2 0-10 16,0 0-2-16,-8 2 5 15,-8 4-11-15,-2 4 7 16,-5 8 0-16,4 6 18 15,4 0-18-15,5 0-2 16,8-2 2-16,1-2 0 16,8-2 10-16,-1-2-10 15,4-3 0-15,4-6 9 16,1-1-9-16,9 0 0 16,4-6 22-16,5-1-22 0,6-8-52 15,4 0-101 1,1-8-99-16,-1-3-17 0,55-40-546 15</inkml:trace>
  <inkml:trace contextRef="#ctx0" brushRef="#br0" timeOffset="149563.77">24604 1905 892 0,'-2'0'898'0,"2"0"-802"16,-2 2-60-16,0-2 69 0,-8 2-33 16,-1 3-25-1,-7 6 56-15,-6 7-64 0,2 2-31 16,-1 0 41-16,8-2-29 16,3-6 4-16,8 0-24 15,4-2 0-15,0-2 4 16,2 0-4-16,0-4 0 15,6 0 2 1,-2-4 7-16,5 0 13 0,3-2-11 16,5-2-1-16,2-4 29 15,-1 0-39-15,-5-4 0 16,4-4 13-16,-9 2-12 16,-1 4 10-16,-5 2-11 15,-4 4 0-15,0 4 21 0,0 0-21 16,-2 6-42-1,0 2 36-15,0 8 6 0,0 2-3 16,2 2 3-16,2-6 0 16,2-4 3-16,4-2-3 15,-4-4 0-15,0-2 3 16,3-2 3-16,-3-2 33 16,2-2-36-16,4-6 15 15,1 0 15-15,0-4-33 16,0-4 0-16,-4 4-1 15,1-2 4-15,-3 4-9 16,4 2-23-16,-4 6-38 16,-1 2 67-16,3 4-60 15,4 4 30-15,4 4 29 16,-1-2 2-16,1 4 13 0,1-6-14 16,-5 0 0-16,-4-2 6 15,-3-4-6-15,0 0 0 16,2-2 40-16,-2-2-8 15,5-4-11-15,-3-4-21 16,1 0 0-16,-2-6 15 16,-1 2-15-16,-2 6 0 15,0-2-1-15,1 6 2 16,-1 2-2-16,4 0-8 16,4 0 9-16,1 0-11 15,4 4 11-15,7 0-20 16,-1 6 20-16,3 0 10 0,0 2 20 15,-1 3-21-15,-3 2-9 16,-5-1 70-16,-5-2-53 16,-8 0 4-1,-2 2 28-15,-14 6-34 0,-15 8-15 16,-17 8-37-16,-26 8-259 16,-151 61-376-16</inkml:trace>
  <inkml:trace contextRef="#ctx0" brushRef="#br0" timeOffset="150795.96">22670 2839 1759 0,'0'0'264'0,"0"0"-206"0,0-2 31 0,0 2 122 0,0 0-74 0,0 0-62 0,0 0 15 0,0-2-26 16,2 4-4-16,-2-2-36 16,0 0-16-16,0 0 67 0,0 0-75 15,2 0 0-15,-2 2 9 16,0 0-9-16,5 4-1 16,2 12-19-16,6 8 20 15,0 14 21-15,1 9-21 16,1-1-3-1,-5-4 3-15,-2-8 1 0,-1-4 5 16,-5-8-6-16,4-4-41 16,-6-2 40-16,-4-2-158 15,0-4-147-15,-1 0-190 16,-1-28-395-16</inkml:trace>
  <inkml:trace contextRef="#ctx0" brushRef="#br0" timeOffset="151175.2">23051 2839 1902 0,'-3'6'167'0,"-1"0"-83"15,-4 12-41-15,-9 4 11 16,0 4 20-16,-10 2-61 15,-2-2 11-15,-2-1-24 16,-2-7 1-16,6-2 20 0,4-8-21 16,4-4 0-1,5-2 9-15,5-2 0 16,7 0 6-16,2-2-15 0,2 2 8 16,1-3-14-16,-1 6 6 15,-2-3-32-15,4 6 23 16,3 2 9-16,11 2 24 15,4 8-24-15,9-2 6 16,3-4 53-16,1 0-59 16,1-6-3-16,-1-4-6 15,2-4-27-15,-2-2-119 16,49-18-205-16</inkml:trace>
  <inkml:trace contextRef="#ctx0" brushRef="#br0" timeOffset="151807.87">23484 2797 1907 0,'2'2'279'0,"-2"4"-279"0,0 8 0 0,2 10 72 0,0 6-46 0,3 4-25 0,-3 0 32 0,2-4-21 15,3 1 9-15,0-12-21 0,-1-2 14 16,-1-7 10-16,-3-6-24 16,-2-2 0-16,0-4 3 15,0 2 7-15,-2-4 35 16,-3-5-45-16,-1-5 3 15,-4-8-22-15,0-7 19 16,-6-4-8-16,7-1-2 16,2-2 10-16,3 4 0 15,4 4-9-15,4 6-4 16,1 4 1-16,-1 2 12 16,0 6-20-16,4 4 11 15,-2 6 11-15,9 6-2 16,1 8 0-16,6 8 6 0,1 4 1 15,6 4-7 1,-3-2 0-16,-1-4 8 0,4-1-7 16,-7-12 21-16,0 0-4 15,-6-7-12-15,2-4 75 16,-9-3-60-16,0-1 0 16,0-6 30-16,-3-2-29 15,1-8 10-15,-2-4-19 16,-5-4-5-16,-2-4 62 15,-4 2-64-15,-4 2-4 16,-1 6 8-16,-1 6-10 16,3 6-46-16,-1 6-164 15,3 6-277-15,-5 20-12 16</inkml:trace>
  <inkml:trace contextRef="#ctx0" brushRef="#br0" timeOffset="152472.81">24103 2687 1913 0,'2'0'313'0,"-2"0"-266"0,0 0 31 0,2 0 94 0,-2 0-100 0,0 4-49 0,5 4-23 16,1 8 0-16,10 4 76 15,2 14-76 1,2-2 0-16,-3 4 11 0,1-4-5 16,1-6 3-16,-9-2-9 15,-1-8 0-15,-5-6 12 16,-1-6-12-16,-3 0-2 15,-3-4 2-15,1-4 2 16,0 3-2-16,-7-8-3 16,-1-7-12-16,-11-9 3 15,1-8 12-15,-2-7 0 16,4-4-8-16,7 4 10 0,2 2-2 16,7 10 0-1,2 10 1-15,0 12-15 0,2 4 14 16,5 4-49-16,0 10 48 15,8 6 1-15,9 10 3 16,5 6-3-16,5-2 0 16,1-2 0-16,-1-6 0 15,-3-6-3-15,-4-6 3 16,0-6 6-16,-7-6 14 16,-1-2-20-16,-3-2 0 15,-3-2 55-15,1-4-41 16,-5-6 7-16,-3-6 34 15,-3-6-25-15,-6-2 11 16,-3-8-31-16,-5 6 7 0,-3 0 61 16,1 4-71-16,-1 10-6 15,6 6 10-15,1 6-2 16,3 3-18-16,4 3-21 16,0 0-57-16,0-1 43 15,2 1-160-15,-2 4-296 16,-2 14-80-16</inkml:trace>
  <inkml:trace contextRef="#ctx0" brushRef="#br0" timeOffset="154340.57">22693 2519 770 0,'0'0'609'0,"0"0"-524"0,0 0-44 0,0 0 113 0,0 0 16 0,-3 0-61 15,3 0-32-15,0 0 32 16,0 0-20-16,-4 0 5 16,4 0 4-16,0 1-40 15,4-2 74-15,-4 1-84 16,0 0-19-16,0 0 20 15,3 0-8-15,-3 0 1 16,2 0-42-16,0-3 18 16,6 1 28-16,11 0-32 15,14-4-5-15,13-4 24 0,6 0-33 16,6 0 15 0,-4-2-15-16,-6-2 1 0,-1 4 6 15,-9 0-7-15,-13 4-13 16,-14 2 4-16,-9 4-5 15,-7 2-8-15,-3 2-59 16,-19 4-17-16,-9 2 91 16,-13 6-49-16,-2-4 25 15,2 2 31-15,2-4 7 16,7 2-6-16,0-4-1 16,2 0 0-16,9-2 24 15,11-4-24-15,10-2 0 16,8 0 3-16,4-2-2 15,9 0-1-15,14-6 8 16,10 0 2-16,13-2 38 0,-1-2-48 16,0 2 0-16,-4-2 10 15,-5 6-9-15,-9-2 9 16,-11 4-10-16,-11 2 0 16,-9 2 1-16,-5 2-1 15,-9 4-3-15,-11 2 2 16,-16 4 2-16,-5 0 9 15,-2 2-10-15,13-6 0 16,14-4 23-16,13-2-23 16,8-2 0-16,4-2-9 15,3 2 21-15,9-2-14 0,13-4 2 16,8 1 0-16,8-6-33 16,2 7-51-16,-5 0-250 15,27-12-443-15</inkml:trace>
  <inkml:trace contextRef="#ctx0" brushRef="#br0" timeOffset="156475.59">22830 3463 1545 0,'0'2'299'0,"0"-2"-233"0,0 0-41 0,0 0 148 0,0 0-79 0,0 0-31 0,0 0 17 15,0-2 8-15,0 2 2 16,0 0-30-16,0 0-24 16,0 0 71-16,0 0-71 15,0 0-15-15,0 0 30 0,0 0-18 16,0 0-3-1,0 0-30-15,0 0 13 0,0 0 47 16,0 0-59-16,0 0-1 16,0 0 35-16,0 0-23 15,0 0 12-15,0 0-24 16,0 0 7-16,0 0 13 16,0 0-20-16,0 0-3 15,0 0 3-15,0 0 0 16,0 0 12-16,0 0-12 15,0 0 0-15,0 0 4 16,0 0-4-16,12-6-10 16,-6 2 10-16,12-4 1 0,2 0 17 15,3 0-18-15,-1-2 0 16,0 4 6-16,-2 0-6 16,1-1-9-16,-4 3 9 15,1 0 0-15,-3 3 1 16,-5-1-1-1,-6 2 0-15,-4 0-42 0,-2 0 27 16,-8 3-61-16,-7 12-11 16,-16 7-12-16,-15 4-29 15,-7 2 35-15,2-2 86 16,6-4-17-16,7-2 24 16,6-4 0-16,8-4 10 0,7-4-10 15,9-2 8 1,5-2-8-16,5-2 1 0,2-4 76 15,1 2-77-15,5-6 0 16,10 0 27-16,9-2 2 16,9-4-2-16,4-2-27 15,-1 0 9-15,0 2 42 16,-6-2-51-16,-4 8 0 16,-5-2 15-16,-10 6-14 15,-3 2 3-15,-7 0-4 16,-4 2 0-16,-4 2-26 15,-1-2 26-15,-5 4 0 16,-4 4 6-16,-8 2 15 0,4 0 6 16,2-4-25-1,9-4 16-15,7-4 16 0,5 0-34 16,-3-2-20 0,10 2 19-16,1 0-15 0,18 0-108 15,12-2-208-15,97-24-263 16</inkml:trace>
  <inkml:trace contextRef="#ctx0" brushRef="#br0" timeOffset="157433.24">23102 3493 985 0,'-2'4'274'0,"2"0"-274"0,-4 6-588 0</inkml:trace>
  <inkml:trace contextRef="#ctx0" brushRef="#br0" timeOffset="157941.28">23628 3240 1631 0,'-2'0'241'16,"2"0"-217"-16,0 0 57 15,0 0-13-15,0 0-47 16,2 0 1-16,-2 2-21 16,0-2-2-16,0 6-9 15,2-2-89-15,10 2-72 16,67-8-429-16</inkml:trace>
  <inkml:trace contextRef="#ctx0" brushRef="#br0" timeOffset="158311.23">24637 3088 1615 0,'0'0'260'0,"0"0"-238"0,0 0-11 0,0 0 92 0,-4 0 2 0,4 0 24 0,0 0-13 0,0 0-29 0,4 0 60 15,-4 0-89 1,-4 0-17-16,4 0 31 0,0 0-24 16,0 0 6-16,0 0-23 15,0 0-25-15,0 0 74 16,0 0-71-16,0 0-8 15,0 0 45-15,0 0-22 16,0 0 11-16,0 0-35 16,0 0 0-16,0 0 3 15,0 0-3-15,0 0-82 16,0 0-107-16,-43-49-592 16</inkml:trace>
  <inkml:trace contextRef="#ctx0" brushRef="#br0" timeOffset="158942.21">22746 2267 1571 0,'0'0'176'0,"0"0"-176"0,0 0-22 0,0 0 21 0,0 0-36 0,2 4-42 0,3-1-149 0,12 1-390 0</inkml:trace>
  <inkml:trace contextRef="#ctx0" brushRef="#br0" timeOffset="159239.62">24504 2126 1612 0,'-2'-3'966'0,"0"3"-953"0,-1 0 19 16,1 0 14-16,2 3 8 15,0-6-54-15,2 3 18 16,-2 0-24-16,3 0 6 16,-1 0-33-16,0 0-13 15,-2 3-88-15,7-3-68 16,-3 4-29-16,23 19-95 15</inkml:trace>
  <inkml:trace contextRef="#ctx0" brushRef="#br0" timeOffset="162192.01">25448 1658 1199 0,'-2'0'379'0,"0"0"-302"0,-5-4 19 0,5 2 45 0,-2 0-47 0,0-4 100 0,-2-4-98 0,-2 4-42 15,-1-2 25-15,-2-4-5 16,-3 4-10-16,-1-2-26 15,-5 0-32-15,-1 2 66 16,-3-4-69 0,0 4 3-16,-7-5 19 0,0 4-17 15,-8-1 5-15,-3-2-13 16,-7-4 0-16,-2 2 41 16,-9-2-41-16,-3-2 0 15,-5 5 4-15,-2-1-4 16,-3 5 0-16,-4 2-7 15,0 1 7-15,2 5 14 16,-6-2-14-16,-4-1-8 0,-2 0 1 16,-9 4 8-1,1 0-2-15,-1 4 1 0,-8 8 0 16,3 6-21-16,-8 3 21 16,2 3-12-16,0-2 12 15,5 0 0-15,11-2 10 16,8-2-10-16,6 2 0 15,4 4 3-15,0 4-3 16,-3 4 0-16,1 2 10 16,-4 6-8-16,6 2 4 15,1 4-6-15,3 3 6 16,7 1 0-16,4 2-6 16,7-2-2-16,10 2 2 15,8 4 0-15,8 1 14 16,4 1-14-16,0 6 1 0,1 4 13 15,3 4-14-15,-1 2 0 16,2 2-3-16,-2 7 10 16,-1 1-10-16,3 0 3 15,1-6 0-15,7-7-3 16,8-15 3-16,4-8-15 16,6-4 15-16,-1 0 8 15,1 0-5-15,4 5-3 16,4 2 0-16,0 3 9 15,0 3-9-15,-3-1 0 16,-1-2 3-16,3 0-2 16,2-5 13-16,0-12-14 15,4-1 7-15,1-4 33 16,3 3-40-16,4-5 0 16,3-2 14-16,-3-2-8 0,-2-4 10 15,0-6-16-15,-10-2 0 16,4-2 31-16,-7-4-31 15,-1-2 0-15,1 4 11 16,-1-2-11-16,8 4 11 16,2 0-11-16,0 2 0 15,10 0-2-15,-2 7 2 16,0-2-4-16,-6-1 4 16,-1 3 0-16,-3-7 9 15,-5 1-9-15,-3-4 0 0,-3 0 0 16,1-2 0-1,-2 0-3-15,2 0 3 0,3-1 0 16,0 4 1 0,-1-2-1-16,7 2 0 0,5 0 6 15,0 0-6 1,2-4-6-16,4 4 6 0,1-2 0 16,3-2 8-16,6 2-8 15,-1-4 0-15,2 0 0 16,2-2 0-16,5 0-4 15,2 0 3-15,3-2 2 16,8 0 8-16,-1 0-9 16,5-2 0-16,-2 0-7 0,1 0 7 15,-1-2 0-15,-6 2-1 16,1-2 2-16,-1 0 7 16,-2 0-8-16,4 0 0 15,-4-6 6-15,7 2-6 16,-1-4-6-16,5-4 6 15,2-4 0-15,1-2 10 16,1 2-10-16,-6-4 0 16,2-2-2-16,-5-2 2 15,-6-6 0-15,3 0 2 16,1-7 5-16,-2-3-11 16,5-4 4-16,-7-2 0 15,2-4 19-15,-9 4-19 16,-2 6 0-16,-6-1 5 15,-5 6-4-15,-5 1 23 16,-6-5-24-16,2-3 2 0,0-2 29 16,0-2-31-16,2-2 0 15,0 0 2-15,3 0-2 16,-8 1 8-16,6 7-8 16,-6 2 0-16,-8 6 15 15,0 2-15 1,-3 0 0-16,-3-1 19 0,-1 4-10 15,2-5 18-15,-2 2-27 16,-2-5 0-16,3 6 24 16,-2-4-24-16,-3-5 0 15,-1 0 6-15,2-6-6 16,-6-2 21-16,2-2-21 16,-4-7 0-16,0-1-9 15,-2 2 9-15,0 6 0 0,-2 6-2 16,-2 8 10-16,0 2 1 15,-1 4-9-15,-5-1 0 16,0-1 10-16,-1 2-10 16,-8-3-6-16,6-2 6 15,-5 1 8-15,2-2 5 16,0 4-13-16,-2-2 0 16,5 4 0-16,-1 0 0 15,3 0-5-15,-5-2-7 0,-1 5 14 16,0 4-4-1,-8-2-10-15,0 5 12 0,3-2 3 16,0 6-3-16,1 0-9 16,3 0 8-16,-1 4 2 15,-2-2 0-15,0 0-1 16,-1-2 0-16,1 2-9 16,1 2 9-16,4 0-26 15,-2 4 17-15,5 0 14 16,4 0-13-16,-1 4-13 15,3-2 21-15,1 0-40 16,-4 2 40-16,1-2-69 16,3 3 27-16,-2 3-14 0,-1 3-59 15,-7 5-89 1,1 2-98-16,-6 6-32 0,-33 14-765 16</inkml:trace>
  <inkml:trace contextRef="#ctx0" brushRef="#br0" timeOffset="166981.2">28394 6589 207 0,'-2'0'647'0,"0"0"-581"0,2 0-66 0,15-16-229 0</inkml:trace>
  <inkml:trace contextRef="#ctx0" brushRef="#br0" timeOffset="173212.26">18907 7301 577 0,'-2'0'1008'15,"0"0"-900"-15,0 0-30 16,2 0-69-16,0 0 51 16,0 0 56-16,0-2-31 15,0 2 16-15,0-2-10 16,0 2-58-16,0 0 65 15,0 0-73-15,0 2 5 16,0-2 9-16,2 2-24 16,-2-2-10-16,2 6-5 0,2 8 0 15,3 2 87 1,4 8-87-16,-2 2 1 0,0 2 20 16,5 2-7-16,-2-1 5 15,-1 0-19-15,1-4 8 16,-3-3 14-16,1-4-22 15,0 0-1-15,-3-2 1 16,-1-4 0-16,3 2 2 16,0-4-2-16,-2 2 0 15,-1-2 8-15,1-2-8 16,-3-4 0-16,1 0 0 16,-3-2 0-16,1-2 1 0,-3 2-1 15,4-2 0 1,-4-2 25-16,2 0-19 0,-2 0 3 15,4-2 45-15,3-10-21 16,7-10 23-16,10-15-50 16,6-15 7-1,16-18 25-15,14-20-38 0,65-72 0 16,55-31 0-16,32-29 1 16,-70 79 9-16,3 7-10 15,-6 15 0-15,-19 28 11 16,-69 54-11-16,-11 11-6 15,-6 10 0-15,23-24 12 16,-20 22-12-16,-20 16 1 16,-13 4 5-16,-4 2-3 15,-2 2 3-15,2-2-12 16,-2 0 5-16,2 2 8 0,0-2-2 16,0 6-60-16,2 4-93 15,0 4-95-15,8 0-462 16</inkml:trace>
  <inkml:trace contextRef="#ctx0" brushRef="#br0" timeOffset="198660.05">22144 10626 805 0,'0'-2'621'0,"0"2"-433"0,-2 0-136 0,2 0 4 0,0 0 14 0,0 0 44 0,-2 0-42 0,2 0-48 16,0 0 59-16,2 0-34 15,-2 0 10-15,0 0 4 16,0-2-36-16,0 2 57 16,0 0-39-16,0 0-23 15,0 0 49-15,0 0-58 16,-2 0 11-16,2 0 5 15,0 0-16-15,0 0 44 16,0 0-38-16,0 0-18 16,0 0 50-16,0 0-50 0,0 0 8 15,0 0 10 1,0 0-18-16,0 0 43 0,0 0-34 16,0 0-8-1,0 0 49-15,0 0-51 0,0 0 0 16,0 0 7-16,0 0 1 15,0 0 19-15,0 0-27 16,0 0 0-16,0 0 24 16,0 0-24-16,0 0 0 15,0 0 0-15,0 0 7 16,0 0 5-16,0 0-12 16,0 0 0-16,0 0 25 15,0 0-25-15,0 0 0 0,0 0-1 16,0 0 2-16,0 0 12 15,0 0-13-15,0 0 0 16,0 0 6 0,0 0-6-16,0 0 0 0,0 0-7 15,0 0 17 1,0 0 6-16,0 0-16 0,0 0 0 16,0 0 15-16,0 0-15 15,0 0-11-15,0 0 10 16,0 0 2-16,0 0 11 15,0 0-12-15,0 0-34 16,0 0 34-16,0 0-180 16,0 0-331-16,-20-11-1166 15</inkml:trace>
  <inkml:trace contextRef="#ctx0" brushRef="#br0" timeOffset="204002.41">22075 10654 1512 0,'0'0'276'0,"0"0"-158"0,0 0-112 0,3 0-4 0,-3-3 56 0,0 6 23 0,0-6-10 0,0 6-7 15,0-3-50-15,2 0 52 16,-2 0-56-16,0 0-4 15,0 0 42-15,0 0 3 16,0 0-10-16,0 0-4 16,0 1-37-16,0-1 62 15,2 0-62-15,-2 0 0 16,2 3 23-16,0-1-11 0,3 2 9 16,2 0-17-16,-5 2 5 15,2-2 32-15,-1 0-41 16,1-2 0-16,-2 0 18 15,0 0-12 1,0 2 12-16,1-2-18 0,1 2 7 16,-2-2 46-16,5 0-53 15,0 2 0-15,-1-2 26 16,5 2-4-16,7 2 22 16,14-2-4-16,7 0-39 15,15-2 83-15,8 0-83 16,5 0 0-16,7 0 20 15,2 0-4-15,-5 2 7 0,-6-2-24 16,-3 0 1-16,-9-2 15 16,-6 2-16-16,-9 2-4 15,-9-2 3-15,-8 0 2 16,-11 0 10-16,1-2-11 16,-9 0 0-16,1 0-5 15,-3 0 5-15,0 0-42 16,-3 0-13-1,-3 0-127-15,-7 2-101 0,-8 4-209 16,-76 2-889-16</inkml:trace>
  <inkml:trace contextRef="#ctx0" brushRef="#br0" timeOffset="204363.5">22167 10818 1526 0,'0'0'325'0,"0"-2"-119"0,0 2-160 0,4 0 31 0,9 0 8 0,3 0 61 0,13 4 13 15,11-2-41-15,5 0-56 16,6 0 47-16,2-2-74 0,-1 2-20 16,1-2 22-16,-8 0-22 15,-3-4 18-15,-2 2-33 16,-6 0 1-16,-3 0 20 16,-7 0-21-16,-6 0-18 15,-7 0 17-15,-2-2-62 16,-4 2-63-16,1 0-196 15,30-24-399-15</inkml:trace>
  <inkml:trace contextRef="#ctx0" brushRef="#br0" timeOffset="205373.81">23728 9861 1643 0,'3'-1'315'0,"1"-5"-184"0,5-1-104 0,6 0 54 0,-1-4 19 0,3 1-11 0,-3-2 53 15,3 5-85-15,4-1 3 16,-1 3-1-16,0-1-16 16,-4 4 11-16,-5 2-54 15,0 8 6-15,-6 6 11 0,-10 17-16 16,-11 17-1-16,-8 20 27 15,-12 10-18 1,-4-2 12-16,0-6-21 0,2-9 0 16,7-7 16-16,5-10-8 15,3-4-4-15,7-2 19 16,1-6-17-16,5-4 27 16,4-6-33-16,4-6 0 15,2-6 6-15,0-2-6 16,4-2-21-16,0-2-9 15,4 0-110-15,3-1-229 16,5-3-961-16</inkml:trace>
  <inkml:trace contextRef="#ctx0" brushRef="#br0" timeOffset="205576.95">23684 10708 2226 0,'2'0'455'0,"2"2"-347"16,1 0-84-16,0 4 91 15,-3-6-7-15,-2 0-60 16,0 0-48-16,-5 0-106 16,-26 8-545-16</inkml:trace>
  <inkml:trace contextRef="#ctx0" brushRef="#br0" timeOffset="206725.53">25148 10611 2012 0,'0'0'478'0,"2"0"-446"0,-2 0-17 0,2 0 60 0,1-1-44 0,-1 1 20 0,2-2 32 0,5-1-26 16,5-1 31-1,7 3-49-15,6 1-38 16,0 0 79-16,11-3-67 0,5 3-1 15,7-4 17-15,12 4-29 16,4-1 22-16,1 1-22 16,2-2 0-16,-9-1 3 15,-4 2-3-15,-8 1-6 16,-7-3 0-16,-10 2-15 16,-14 1 8-16,-10-3-59 15,-9 3-77-15,-14 3-17 16,-13-2-307-16,-114 9-411 15</inkml:trace>
  <inkml:trace contextRef="#ctx0" brushRef="#br0" timeOffset="207060.14">25157 10674 1542 0,'0'2'542'16,"0"-2"-422"-16,6 2-60 15,5 0 21-15,9-2 87 16,7 2-55-16,13-2-11 16,14-2 45-16,13 2-80 15,13-4-23-15,11 2-7 16,3-3-25-16,4 4 27 16,-9 1-39-16,-6 0 0 0,-12 0 11 15,-7 0-11-15,-10 1 0 16,-12-1-2-16,-13 0 8 15,-14 3 2-15,-7-3-8 16,-4 0 0-16,-4 0-15 16,-4 0 15-1,1 0-59-15,-2 0 2 0,-1-3-102 16,1 3-82-16,5-1-234 16,32-21-806-16</inkml:trace>
  <inkml:trace contextRef="#ctx0" brushRef="#br0" timeOffset="208284.67">27411 9659 1239 0,'0'0'507'0,"3"-2"-393"0,-3 2 6 0,0-4-13 0,0 2-20 15,0-4 69-15,2-2-75 16,-2 2 6-16,0 0 0 16,0 2-71-16,2-2 38 15,2-2-54-15,10 2 1 16,1-4 5-16,8 2-6 0,-1 6 0 15,-2 4-1 1,-6 12 10-16,-8 16 3 0,-8 18-12 16,-11 22 1-16,-14 13 22 15,-8 3-23-15,-4-2-2 16,-1-2 2-16,-2-4 0 16,1-11 80-16,6-9-76 15,4-12 7-15,11-10 38 16,9-8-49-16,6-6 1 15,10-2 3-15,6-8 10 16,11 0 2-16,11-2-16 16,6-6-105-16,-1 0-84 15,43-10-385-15</inkml:trace>
  <inkml:trace contextRef="#ctx0" brushRef="#br0" timeOffset="208477.17">27251 10648 1914 0,'0'0'669'15,"0"2"-576"-15,0-2-62 16,2 1-19-16,-2-1 68 16,0 0-80-16,0 0-12 15,5 0-69-15,28-1-390 0</inkml:trace>
  <inkml:trace contextRef="#ctx0" brushRef="#br0" timeOffset="209099.68">28423 10449 1865 0,'0'-2'338'0,"2"2"-227"15,-2 0-5-15,2 0 2 0,1 0-60 0,5 0 38 0,8-2-32 0,9 2-3 0,13 0 36 16,6 0-66-16,5 2-20 16,7 0-1-16,-2-2 20 15,-4 0-17-15,-2 0-3 16,-9-2-50-16,-7 4 25 16,-14-2-95-16,-5 0-72 15,-11 2-36-15,-9 4-66 0,-69 22-89 16</inkml:trace>
  <inkml:trace contextRef="#ctx0" brushRef="#br0" timeOffset="209277.33">28465 10608 1671 0,'12'0'372'0,"3"-3"-223"15,14 2-16-15,13-2 53 16,3-5-99-16,1 5-54 0,4-4 65 15,-3 2-52-15,-5-4-46 16,-7 1-87 0,-8 0-375-16,31-34-1060 0</inkml:trace>
  <inkml:trace contextRef="#ctx0" brushRef="#br0" timeOffset="210670.83">29346 9679 1050 0,'-3'-4'616'0,"1"2"-475"0,0-6-56 0,-5 4 56 0,4-2-33 0,1 0 54 0,0-2-61 15,2 0-31-15,4 2 25 16,13-6-71-16,3 4-9 16,11-2-9-16,7 2 6 15,-3 6 6-15,-6 4-18 16,-6 8-14-16,-12 12 14 16,-16 14 8-16,-11 24 4 15,-17 15-9-15,-9 11 15 16,-8 4-8-16,6-6-10 0,1-12 0 15,8-10 3-15,4-12-3 16,9-7-4-16,4-11-4 16,11-8-107-16,7-8-85 15,7-6-170-15,37-4-360 16</inkml:trace>
  <inkml:trace contextRef="#ctx0" brushRef="#br0" timeOffset="210828.11">29352 10407 1970 0,'2'2'648'16,"-2"0"-591"-16,0-2 13 15,0 2-14-15,2-4-13 16,-2 2 32-16,0 0-64 0,0-2-11 16,2 2-167-1,23-24-549-15</inkml:trace>
  <inkml:trace contextRef="#ctx0" brushRef="#br0" timeOffset="212412.26">32233 9515 1647 0,'0'0'318'0,"5"-2"-185"0,-5 0-79 0,2-2-18 0,2 0 32 0,5-5-2 0,0 4 12 15,0-1 21-15,4-5-38 16,5 7-34-16,-1 1 11 16,2-1-37-16,3 4 68 15,-5 2-68-15,2 0 0 16,-4 4 31-16,-3 6-15 0,-4 4-7 16,-8 14 22-16,-11 16-32 15,-5 10 48 1,-11 12-48-16,-4 4 0 0,-6-1 0 15,3-7 1 1,3-8-1-16,11-10-12 0,11-8-72 16,3-8 9-16,14-6-232 15,42 7-332-15</inkml:trace>
  <inkml:trace contextRef="#ctx0" brushRef="#br0" timeOffset="212546.76">32394 10117 1773 0,'-5'-5'1027'16,"1"5"-883"-16,-6-4-126 16,8 4 15-16,-2 0-33 15,-7 4-115-15,-43-8-697 0</inkml:trace>
  <inkml:trace contextRef="#ctx0" brushRef="#br0" timeOffset="-191870.42">19564 11474 1258 0,'0'0'476'0,"0"0"-380"0,2 0-78 16,-2 0 5-16,0 0-22 0,2 4 73 0,0-4-53 0,4 0 16 15,0 0 50-15,3 0-49 16,7-4 22-16,3-4-8 15,10-8-26-15,9-4 70 16,11-14-54-16,12-7-36 16,10-3 33-16,9-10-32 15,7-2-6-15,5-6-1 16,3 0 10-16,1-4 5 16,-5 1-15-16,-8 7-24 15,-18 14 24-15,-17 12-120 16,-19 12-132-16,-17 12 17 0,-17 12-139 15,-31 24 38 1</inkml:trace>
  <inkml:trace contextRef="#ctx0" brushRef="#br0" timeOffset="-191503.15">19674 11751 1491 0,'2'-4'310'16,"8"-3"-164"-16,11-11-98 0,14-6 75 15,15-6-11-15,14-8-55 16,5-6 14-16,12-6-25 16,3-4 7-16,5-2 26 15,-2-1-59-15,-4 11 44 16,-12 10-64-16,-18 9-30 16,-13 16-7-16,-17 5-61 15,-15 6-23-15,-8 4-10 16,-4 4-28-16,-2 6 8 15,-28 32-303-15</inkml:trace>
  <inkml:trace contextRef="#ctx0" brushRef="#br0" timeOffset="-164419.47">20890 9715 1088 0,'0'0'546'0,"-3"0"-403"0,3-4-17 0,0 2-75 0,0 0 25 0,-2-2 19 0,0 2-22 0,-2-2-22 15,2 0-3-15,-3 0-24 16,-1 2 54-16,1 0-61 16,0-2-16-16,-1-2 39 15,-1 2-34 1,-1 2-6-16,-4-4 0 0,3 4 0 15,-3-2 6-15,2-2-6 16,-3 2-19-16,-1-2 19 16,-1 0 0-16,-6-2 1 15,4-2-1-15,-3 2 12 16,-1 0 5-16,0-2-17 16,-2 2 0-16,-6-2 12 15,4 0 0-15,-1 2-12 16,1-3 20-16,8 8-11 15,5-1 39-15,1 0-48 0,7 0 0 16,-1 0 0-16,-1-2 13 16,-1 4-12-1,0-2-1-15,-4 2 16 0,-1-1 22 16,-5 6-37-16,-7-1 10 16,-1 2 41-16,-2-2-28 15,5 0-6-15,6 2-16 16,1-3 23-16,1-1 3 15,6-1-28-15,-6 1 0 16,-4 0 15-16,-2 0-14 16,-5 0 0-16,2 0 2 0,-4 0 16 15,-4 1 14-15,4 2-33 16,-2 1 0 0,-2-2 15-16,4 2-15 0,-2 0 1 15,0-3-1-15,2 6 11 16,0-3 1-16,3 0-12 15,-1 2-6-15,1 2 6 16,1 0 1-16,-1 0-1 16,2 2 0-16,-5 0 6 15,4 4 3-15,-6-4-9 16,3-2 0-16,4 4 3 16,-7 0-3-16,6 2 0 15,-3 2-1-15,1-2 1 0,3 4 36 16,-5 4-36-1,3 0-1-15,-5 4-7 0,0 2 10 16,0 3-2-16,-5 3 0 16,3-2 10-16,2 0-11 15,0 2 1-15,-2 4 0 16,-2 4 21-16,-3 4-20 16,-4 2 7-16,2 2-8 15,0 5 13-15,0-3 16 16,3-4-29-16,2-2 0 15,3-4 18-15,4-4-9 16,-1 2 0-16,0 1-9 16,2-1 15-16,1 4 15 15,2 6-30-15,-5 2 0 16,2 8 9-16,-4 2-2 16,2-4-5-16,4 1-2 0,-2 1 7 15,2-4 11 1,-1 0-18-16,2-4-4 0,4-2 3 15,2-2 2-15,1-4-1 16,2 1 0-16,3-1 1 16,2 4 0-16,-5 0-1 15,3 4 0-15,1-1 3 16,1-1-3-16,-4 0 0 16,1 0-1-16,0-2 2 15,0 2-4-15,-2 0 3 16,-1 2 0-16,3-2 3 15,-5-2-3-15,3 2 1 16,-2-3-3-16,-1-3 11 16,3-6 6-16,-3-2-15 0,1 0 0 15,-1 2 6-15,-3-2-6 16,4 4 11-16,2 5-11 16,-5 1 0-16,5 0 12 15,1 0-12-15,-3 0-6 16,1-8 6-16,4 0 1 15,1-6 4-15,-3 2-5 16,6 1 0-16,-3 2 0 16,2 0 0-16,0 1 0 15,-6 0 2-15,5 2-2 0,-2 0 1 16,-1-2-1 0,0 2 1-16,4 2 0 0,3 5-1 15,-1 0-13 1,1 2 12-16,2-1 2 0,-2-2-1 15,1 0 0-15,-6-5 2 16,2 0 10-16,1 1-12 16,-1 2-2-16,0 1 1 15,0-3 2-15,5 4 10 16,0-4-11-16,4 0 12 16,3 0 28-16,-1 5-40 15,3 0 0-15,0 4 5 16,-1 1 10-16,1 2 12 0,2 8-27 15,0 8 1-15,2 6 68 16,1 5-69-16,3 1 0 16,-1-4 24-16,1-12-6 15,3-6 2-15,-3 1-20 16,8-7 0-16,-4 0 19 16,6 0-19-16,-3 0 0 15,5 0 8-15,-2 2-8 16,-4-1 13-16,6-1-13 15,-2 4 1-15,0-4 17 16,-3-2-18-16,-2 2 0 16,2-6 1-16,1 2 0 15,4 0 11-15,-2-9-12 0,4 3 0 16,3-4 5-16,-5-4-5 16,2-2-11-16,-3-8 11 15,-3-8 1-15,-4-4-1 16,-7-8-3-16,-1 2 3 15,-2-4-3 1,-2 0 3-16,6-2-12 0,3 10 12 16,3-6 1-16,4 2-1 15,4 5-3-15,-5-4 3 16,6 0-29-16,-1 0 29 16,0 0-36-16,-2-5 29 15,-3 0-1-15,3-3 8 16,-5-1-20-16,4-1 20 15,1 2 3-15,0-2-3 0,1 2-7 16,0 8 7-16,1-5 0 16,2 0 12-16,-6 6-12 15,-1-6 0-15,-4-4 0 16,-2 0 0-16,-3 0-3 16,5 1 2-16,1 4 2 15,8-1 9 1,4 8-10-16,3-2-11 15,-1 0 4-15,-8 2 7 0,-3-8 0 16,-9 0 3-16,-5-4-3 16,3 0 3-16,2-4-3 15,7 4 0-15,7-4 12 16,2 0-12-16,4-2-3 16,0 2 2-16,3-4 2 15,4 4 9-15,-4 0-10 16,0 2 0-16,-7-2 10 0,0 0-10 15,-2 0-7-15,-6-2 7 16,6 2 0-16,-2-4 11 16,2-1-11-16,4 4 0 15,2-4-3-15,1 1 3 16,3 3-7-16,-1 0-1 16,-3 0 16-16,-6 1-16 15,-5 0 7-15,-5-1-2 16,-2-3-33-16,-7 7 36 15,2-8-29-15,-2 5 29 16,1-4-8-16,3 2 7 0,-1-6 1 16,-1 2 0-1,9-2-4-15,-4 2 4 0,5 0-5 16,1 2 5-16,5 0 0 16,-2 2 3-1,3 2-3-15,-2-4 0 0,-5 4 1 16,-5-2-1-16,1-2-12 15,-3 2 11-15,5-2 2 16,0 2-2-16,2 2 1 16,3 2 0-16,-6 2 8 15,1 0-8-15,-9 0-3 16,-1-2 3-16,-2-2 0 16,2 4 14-16,-1-4-14 15,-3-2 0-15,3 4 6 0,-2 0-6 16,4 2-5-1,-3-4 5-15,3 0 1 0,-2 4 16 16,-3 0-17 0,3-4 0-16,4 4 9 15,7 4-9-15,1 0 0 0,6 0 11 16,0 6-11-16,-1-2 12 16,-6-8-12-16,2 4 0 15,-6-2-6-15,3-2 6 16,-1 2-3-16,2-4 2 15,0 0 2-15,-3-2-2 16,1 0-2-16,1 0 3 0,4-6 15 16,6-6-15-1,-1-2 0-15,3-6 8 0,5-2-7 16,1-6 5-16,9-2-6 16,6 2 0-16,1-3 18 15,0 2-18-15,-8-2-14 16,-10-1 14-16,1-4 1 15,1-10 0-15,7-4-1 16,5-8 0-16,2-5 2 16,2-7-2-16,-6 6-5 15,-11-4 4-15,-7 12 1 16,-12 0-14-16,-4 6 5 16,-11 5 9-16,-3-1 20 15,-5 8-20-15,1 2-6 16,3 2 5-16,2-2 2 15,-3-4-2-15,8-9 1 16,3-1 0-16,5-6 3 0,9-4-3 16,-2-4-8-16,-2 0-2 15,-8-4 19-15,-12 1-20 16,-11-3 4-16,-12 4 7 16,-9 4 12-16,-2 4-12 15,5 5 0-15,8 7 3 16,10 0-2-16,15-2-2 15,13-4-3-15,9-2 4 16,5-4 6-16,-2 1-6 16,-1-3 0-16,0 2 1 15,-6 4 5-15,-2 0-1 0,-3-3-5 16,-8 6 0 0,-5-3 3-16,-2-5-3 0,4-5-6 15,0-8 5-15,7-8 2 16,2-5 1-16,2 3-2 15,-2 2 0-15,-1 2-3 16,-6 4 3-16,-4 3-10 16,-6 3 9-16,-2 4 2 15,2 8 4-15,6 2-5 16,6 2 0-16,6-1 0 16,10-5 0-16,2-2 0 15,5-2 0-15,0-2 0 0,-4 3 6 16,-3 5-6-1,-9 2 0-15,-4 10-3 0,-6 4 3 16,-6 4-3-16,-3 2 2 16,-1 0 2-16,-2 2 3 15,3-3-4 1,-4 1 0-16,4-2-9 0,2 0 9 16,-1 2 0-16,1 0-1 15,4-4 2-15,-5 4-2 16,-4-1-6-16,-4 3 7 15,-5 0 6-15,-3 6-6 16,4 2-6-16,-8-2 0 16,8 8 12-16,-3 4-6 15,2-2 0-15,2 4 0 16,-2 2 0-16,3-4 0 0,-3 4-6 16,3-2 4-16,-3-4 4 15,-3-2-4-15,2-6-7 16,-4-6 9-16,3-1 11 15,0-3-11-15,0 4-3 16,-3-2 2-16,0 4 2 16,-6 2 1-16,-5-2-2 15,-2 6 0-15,-6 0 1 16,-2-2-1-16,-6 0-1 16,1-7 0-16,1 2 2 15,-4-4 7-15,-4 1-8 16,-2 0 0-16,-9-2 10 15,-4-4-10-15,-11 0 0 0,-5-1 2 16,-2 6-1 0,-4-2 4-16,1 10-5 0,1 3-45 15,-3 12 27-15,-15 14-141 16,-83 27-429-16,-140 19-1673 16</inkml:trace>
  <inkml:trace contextRef="#ctx0" brushRef="#br0" timeOffset="-157337.4">19185 9439 670 0,'-2'0'0'0,"-12"1"-84"0</inkml:trace>
  <inkml:trace contextRef="#ctx0" brushRef="#br0" timeOffset="-156501.12">19016 8977 213 0,'-5'0'346'0,"-5"4"-346"16</inkml:trace>
  <inkml:trace contextRef="#ctx0" brushRef="#br0" timeOffset="-155851.28">18880 9124 1094 0,'0'0'172'0,"-4"-2"-125"0,-1-2 26 0,1 1-22 0,-1-1-21 0,1 1-3 0,-1-1-26 0,5-3-1 16,-2-2-2-16,2-1 2 16,0-3 31-16,2 5-31 15,-2 2 0-15,0 1 3 16,0 1-3-16,-2 1-16 15,2 3-42-15,-2-1-41 0,0-2-32 16,-5-3-235-16</inkml:trace>
  <inkml:trace contextRef="#ctx0" brushRef="#br0" timeOffset="-155016.41">18583 8871 927 0,'-4'0'353'0,"8"0"-157"0,-4 0-118 0,0 0-4 0,0 0 56 0,0 0-32 0,0 0-26 0,0 0-20 16,0 2-19-16,0-2 77 15,0-2-53-15,0 2-3 16,0 0-2-16,0 0-17 16,0 0 10-16,16 4-44 15,-5 4 0-15,12 4 92 0,-3 8-60 16,2 6 1-16,-2 4 2 16,3 5 6-16,-6-3 27 15,1 4-13 1,-3-2-55-16,-1 2 104 0,1-2-94 15,1-2-4-15,2 4 19 16,4-2-7-16,-1 2 28 16,1 2-47-16,-2 0 9 15,-2 1 63-15,-5-5-71 16,-1-2 6-16,-4 0 17 16,-4-6-23-16,-4-2 45 15,3-4-46-15,-3-8 1 16,0 0 26-16,2-6-27 15,-2-2-5-15,2-2 5 16,0-2 6-16,-2 0 6 0,0 0-12 16,0-2 0-16,0 2 5 15,0 0-5-15,0 0 0 16,0 0-11-16,0 0 23 16,2 0-22-16,-2 0 10 15,-2 0-110-15,-4-4-89 16,-7 0-512-16,-41-20-1070 15</inkml:trace>
  <inkml:trace contextRef="#ctx0" brushRef="#br0" timeOffset="-149015.86">18858 9774 1181 0,'0'-3'641'0,"0"3"-499"0,0 0-136 0,-3 0 3 0,6 0 42 0,-3 0 29 0,0 0 23 0,2 0-25 15,-2 0-66-15,0 0 62 16,-2 0-47-16,2 0-17 15,11 4 62-15,-6 0-4 16,5 4-16-16,2-2-22 16,-1 2-30-16,9 2 49 0,-2 0-49 15,6 5 0 1,3-8 3-16,7 1-3 0,1 1 1 16,3-5-7-1,0-4 23-15,0-3 2 0,-5-2-19 16,-2-4 0-16,-4-1 38 15,-5-2 2-15,0-6-8 16,-3 0-7-16,-2-6-17 16,-5-6 56-16,-4 2-64 15,-3 2 1-15,-5 4 23 16,0 4-17-16,0 8-6 16,-2 2-1-16,4 0 15 15,-2 4-18-15,2-2 3 16,0 2-5-16,0 0 4 15,0-2 1-15,4 4-6 16,-6 2 5-16,0 0 2 0,-6 0-7 16,6 0 6-16,0 0-4 15,-2 0-4-15,2 0 8 16,-2 0-1-16,2 0-11 16,0 0-9-16,-2 4 1 15,0 2-46-15,-3 4-145 16,-1 4-170-16,-23 10-890 15</inkml:trace>
  <inkml:trace contextRef="#ctx0" brushRef="#br0" timeOffset="-142448.13">19925 16451 1764 0,'0'-2'367'0,"0"2"-74"0,-2-2-85 0,2 2-103 0,0 0-52 0,0 0 64 0,0 0-77 15,-2 0 13-15,2 0 5 16,0 0-16-16,-2 0 21 15,-3 4-63-15,-4 12 20 16,-13 12 48-16,-14 20-67 16,-6 14-1-16,-8 2 19 15,4-6-17 1,2-5 10-16,1-7-12 0,-1-6 0 16,-3-4-11-16,-4 2 11 15,-5-2-17-15,7-4 16 16,5-10 2-16,5-8-5 15,10-6 4-15,3-20 0 16,1-12-26-16,5-12 26 0,5-20 0 16,3-6-21-16,8-6 44 15,10 0-26-15,12 5 3 16,7 11 0-16,11 6 36 16,3 12-26-16,9 12-10 15,2 16 21-15,8 20-6 16,12 12 48-16,12 18-36 15,14 10-26-15,96 68 93 16,93 79-41-16,54-28-7 16,-137-87-46-16,-32-24-49 15,-19-4-77-15,14-18-167 16,15-30-804-16</inkml:trace>
  <inkml:trace contextRef="#ctx0" brushRef="#br0" timeOffset="-138431.82">29595 12458 912 0,'0'0'646'0,"0"3"-528"0,-2 0-59 0,-5 1-41 0,3 7-12 0,-3-4-6 0,0 4-44 0,-2 0 25 0,3 0-68 15,1 0-23-15,0 0-10 16,1 25-124-16</inkml:trace>
  <inkml:trace contextRef="#ctx0" brushRef="#br0" timeOffset="-138182.4">29564 12679 1706 0,'-2'-2'305'0,"2"0"-134"16,-3-2-137-16,3 4-29 0,0 0-5 16,3 0-72-1,-1 0 18-15,2 0 0 16,7-2-24-16,3-2-144 16,21-8-750-16</inkml:trace>
  <inkml:trace contextRef="#ctx0" brushRef="#br0" timeOffset="-137964.79">29786 12896 1638 0,'-13'22'268'15,"0"4"-40"-15,-17 18-117 16,11 0-73-16,7-8-21 15,10-6-17-15,6-10-48 16,6-4-12-16,1-6-137 0,3-6-13 16,32-22-479-16</inkml:trace>
  <inkml:trace contextRef="#ctx0" brushRef="#br0" timeOffset="-137815.81">29934 13052 1696 0,'-13'8'192'15,"1"8"-192"-15,-5 10-57 0,-20 40-1499 16</inkml:trace>
  <inkml:trace contextRef="#ctx0" brushRef="#br0" timeOffset="-136097.22">32180 10479 1825 0,'0'0'357'0,"0"0"-229"0,0 0-85 0,0 0 61 0,2 2-55 0,-2-2-2 0,2 0 34 15,-2 0 12-15,0-2 18 16,0 2-44-16,-2 0-37 16,2 0 59-16,0 0-84 15,0 0-4-15,2 16 22 16,-2 8 24-16,-7 18-2 15,-9 15-39-15,-7 21 12 16,-14 6 30-16,0 4-48 16,1-7 0-16,5-9 0 15,6-12 6-15,3-10 6 0,6-10-12 16,6-12 0-16,-2-6-1 16,8-10 1-16,1-6-9 15,1-4 9-15,4-2 1 16,-2 0 8-16,3 0-9 15,-3 0 0-15,-3 0-5 16,3 0 5-16,0 0-4 16,0 0 3-16,3 0 2 15,-3 0 5-15,-3 0-6 16,3 0 0-16,0 0 5 0,0 0-5 16,0 0-6-16,0 0 5 15,0 0 2-15,0 0 2 16,0 0-3-16,0 0 0 15,0 0-1-15,0 0 1 16,0 0-6-16,0 0 0 16,0 0 12-16,0 0-5 15,7-12-1-15,-1 8 0 16,2-2-12-16,-2-4 12 16,3 2-17-16,-3 0 16 15,0 0-1-15,2 2-5 16,-3 4-19-16,-5 2-22 15,0 0 32-15,0 0-59 0,0 2-95 16,0-2-56 0,0 2-137-16,-25 0-416 0</inkml:trace>
  <inkml:trace contextRef="#ctx0" brushRef="#br0" timeOffset="-135196.26">32169 9079 1515 0,'0'0'327'0,"0"0"-211"0,0-1-19 0,4 1-44 0,-2 0-14 0,-2 0-32 0,2-3 47 15,-2 3-42 1,0 0 3-16,0-1 9 0,-2 2-24 15,2-1 0-15,0 0 0 16,-2 3-93-16,2-3-23 16,-4 0-82-16,4-3-40 15,6-30-380-15</inkml:trace>
  <inkml:trace contextRef="#ctx0" brushRef="#br0" timeOffset="-132351.63">31542 8745 1137 0,'-2'-2'198'0,"2"-1"-111"0,0-2 2 0,0 5-41 0,2-2 7 0,0 0 103 0,0-3-49 0,3 1 4 15,0 0-4 1,-3 3-5-16,-2 1-5 0,0 0-60 16,0 1-39-16,0 2 49 15,0 9-48-15,0 8 59 16,0 18 18-16,-2 18-49 16,-8 28 62-16,-13 89 1 15,-12 51-47-15,31-19 22 16,6-83-59-16,3 59-8 15,0 13 25-15,-5 16 50 16,-5 33 45-16,-4-16-82 16,-6 31-37-16,-16 34 59 15,-23 14-54-15,-8 13 6 0,1-8-12 16,24-89 8-16,37-57-4 16,13-23-4-16,9-12 0 15,-11 1 21-15,-5-85-13 16,0-4 4-16,2-6 1 15,-1 47 4-15,-1-7 25 16,-6 4-42-16,-2-4 0 16,0-8-6-16,-2-12 6 15,-1-23-6-15,3-18 6 16,2-11 0-16,2-4 6 16,0-8-6-16,5-12-18 0,7-22-6 15,10-24 23 1,2-26-25-16,24-78 7 0,-19-37-46 15,-16-34 65-15,-7 73-85 16,-6-1-23 0,6-5 84-16,17-27-41 0,6 11 14 15,21 5 50-15,-6 13 1 16,-8 19 16-16,-5 3-16 16,-2 10 1-16,3-7-7 15,-3 15 6-15,-2 12-6 16,-17 67 4-16,-4 3 4 15,1 6 13-15,13-44-15 0,1 12 0 16,2 14 1 0,-6 14-1-16,-1 15 0 0,-5 9-9 15,-6 10 20 1,-4 8 37-16,-3 4-48 0,0 2 0 16,0 0 30-1,2 2-29-15,-2-4-1 0,0 2 0 16,-2 0 14-16,4 4-32 15,0 13 18-15,3 15 0 16,1 19 10-16,5 14-10 16,-4 5 12-16,-2-6-12 15,-1-6 10-15,0 6 17 16,-2 21-27-16,5 105 32 16,-9 119 55-16,-23 98-29 15,-13-94-16-15,-22 40-27 0,-11-12 0 16,-2-31 24-16,3-4-39 15,28-74 0 1,31-53-12-16,16-49 12 0,-1-80 0 16,-2-2 0-16,5-4 10 15,-3 48 11 1,0-9-21-16,-4-9 0 0,-2-4 12 16,-2-6-6-16,-3 0-5 15,3 0-1-15,0-6 15 16,-1 1-4-16,0-11-11 15,3-16-5-15,4-6 5 16,6-4 0-16,-2-4 1 0,7 4-2 16,-1 6 8-1,-1-2-5-15,-3 2-2 0,4 1-8 16,-8-5 8-16,-2-6 0 16,1-14 0-16,-3-3-6 15,2-1 20-15,0-1-11 16,6-3-3-16,4-1 0 15,3 4 1-15,-3 1-1 16,-3 1 0-16,-5 4-11 16,-4-5 25-16,-2 0-16 15,2 0 2-15,0 0 0 16,0-5 3-16,9-3-1 16,2-15-2-16,11-18 0 15,7-17 12-15,2-18-20 16,-6-10 8-16,6-74-15 15,-19-45-6-15,-8-44 21 16,11 40-19-16,1-15 5 0,6 4-5 16,5 11-10-16,8 0 29 15,4 1-37-15,11-5 29 16,4 9-16-16,2-29-1 16,-14 6 19-16,-7-11 6 15,-6 15 6-15,-2 17-6 16,9 9-33-16,11 27 22 15,-11 51-10-15,-28 79 7 16,0 12 13-16,-4 2 2 16,9-26 20-16,-2 12-21 15,-4 8 0-15,0 4 13 0,-3 10-1 16,-4 6-4-16,0 6-8 16,-2 4 16-1,2 2-14-15,0 0-2 16,2 0 0-16,-2 4-18 0,-2 6 18 15,2 32 0-15,-5 100 15 16,3 189-6-16,4 170 91 16,-6-131-74-16,-16 50-25 15,-7-54 26-15,10-32-21 16,-4-25-5-16,5-38-1 16,-15-23 12-16,-13-45-12 15,-8-32 0-15,-6-15 0 16,1 22 6-16,6-25 0 0,9-15-6 15,-3-27 0 1,26-65 15-16,4-6 12 0,4-6-27 16,-15 34-6-16,7-18 6 15,4-12 12 1,6-18-11-16,0-4 5 0,5 2 16 16,-1 0 27-16,1 5-49 15,2 0 0-15,2 4 30 16,-2-5-20-16,2-4-10 15,0-8 0-15,-3-2 12 16,3 0 0-16,0-2-12 16,0-2 0-16,0-4 5 0,3 0 5 15,-3-4-10 1,0 2 0-16,0 2 9 0,0 0-7 16,2 0-2-16,-2-2-11 15,2-3 10-15,7-4 1 16,-5-5-34-16,0-14 4 15,1-7-78-15,-10-13 36 16,-12-14-198-16,-70-126-688 16</inkml:trace>
  <inkml:trace contextRef="#ctx0" brushRef="#br0" timeOffset="-123500.35">15416 17554 1598 0,'0'0'361'0,"-3"0"-176"0,3 0-127 0,-2 0-22 0,2 0-22 0,0 0 118 0,0 0-44 16,-3 0 10-16,3 0 16 15,3 0-17-15,-3 0-43 16,2 4-10-16,1 4-13 16,1 2 55-16,3 2-68 15,-1 2-12-15,-1 0 7 16,-1-2-7-16,5 6-1 16,-2 10-5-16,2 16 0 15,-5 22 73-15,0 20-62 16,-1 17-11-16,2 71 24 15,-3-117-23-15,6 51-1 16,1-14 0-16,5-14-1 0,1-18-9 16,5-18 10-1,-1-12-6-15,-4-18 0 0,-2-5 4 16,-1-5 2-16,3-8 0 16,1-1 1-16,-3 0 43 15,3-3-44-15,-6-1 0 16,2 5 3-1,-3 1-3-15,6 0 1 0,1-1-1 16,3 4 0-16,4 0 17 16,0 0-17-16,-1 4 0 15,0-4 2-15,-4 0-1 16,0-4-1-16,-5 4 0 16,-4 0-33-16,0-4 22 15,-4 0-148-15,1 3-175 16,-4-8-244-16,0-17-475 15</inkml:trace>
  <inkml:trace contextRef="#ctx0" brushRef="#br0" timeOffset="-120725.21">21766 17191 894 0,'-5'0'930'0,"-2"0"-662"0,3 0-130 0,-1 0-33 0,3 4-22 0,2-2-14 0,-2 6 70 15,0 0-43-15,2 6-12 16,0-4-4-16,-2 6-25 16,2 2 17-16,-2 6-33 15,-1 6-37-15,-1 10 43 16,-3 4-45-16,2 6 0 0,-1 8 12 15,6 5 8-15,8 3 41 16,6-2-61-16,6-6 8 16,5-6 13-16,1-2-21 15,-1-14 0-15,2-9-1 16,-3-9 9-16,0 0-4 16,5 0-4-16,0-10 0 15,7 6 26-15,3-10-26 16,0 0 0-16,1 0 0 15,5-2 1-15,2 0 14 16,4 0-15-16,5-2 0 16,-3 4 2-16,3-10-2 15,0 2-3-15,-5-4-3 16,2 0 12-16,-2 2-5 16,1 2-1-16,3 0 0 0,3 4-1 15,2 4 1-15,0 0-2 16,7 2-5-16,-2 2 7 15,4-4 12-15,-2 0-12 16,2 0 0-16,-5 2 6 16,1 2-6-16,-5-2-11 15,0 2 11-15,1 0 0 16,-3-4 14-16,0 2-14 16,-2-6 0-16,4 8-2 15,-2-2 2-15,6-2-6 16,-1-4 5-16,3 8 2 15,-5-2 8-15,1 2-9 16,-4 6 0-16,-7-6 2 16,0 2-2-16,3-2-6 15,-4 0 6-15,6 6 0 0,5 0 1 16,-1 4-1-16,6 0 0 16,2-1-1-16,-3 5 1 15,-7 1 0-15,-8 4-1 16,-12-1 8-16,-5-6-5 15,-6 0-2-15,-4 2 0 16,1-2 10-16,1 10-10 16,6 2 2-16,3 8-5 15,3 0 12-15,-3 0 9 16,-5-5-18-16,-5-16 0 0,-11 4-2 16,-8-11 2-1,-3-6 0-15,-4 2 19 0,-3-2-18 16,1 2 41-16,-3-4-42 15,3 4 0-15,0-4 7 16,-1-2-7-16,2-2 0 16,6 0-7-16,-3 0 14 15,0 0 2-15,-3-2-9 16,-1 0 0-16,-2-4 11 16,-3-2-11-16,-3-2 0 15,-3-2-8-15,7-6 19 16,-4-5-8-16,5 4-3 15,3-8 0-15,-3-3-11 16,10-6 11-16,3-8-5 16,7-2 4-16,7-6 2 0,7-2 5 15,7 8-6 1,3-2 0-16,6 3-6 0,1 9 6 16,4 6 0-16,2 2-1 15,4 2 3-15,6 4-5 16,3 0 3-16,3 8-11 15,1 0-2-15,7 6 13 16,-1 4-11-16,2 4 11 16,2 4 0-16,3 0-2 15,4 10 2-15,-1 2 0 16,0-2 5-16,-6 8-5 16,0-4-8-16,-4 0 7 15,-5 0 2-15,4-4-6 0,-1 1 5 16,-2-4 0-16,2 3 0 15,8 4 1-15,-1 0-2 16,4 8 1-16,-1 5 0 16,-4 5 6-16,-5-8-6 15,-3 4 0-15,-13-6 3 16,0-8-3-16,3 4-4 16,4-4 2-16,8-6 4 15,7 6 2-15,4-4-4 16,1 0-3-16,1 5 2 15,1-1 1-15,0-7 0 16,4 3 0-16,2-10 0 16,3 0 3-16,2-8-3 0,6-4-3 15,-1-6 3-15,5-4 0 16,-6 0-6-16,-4 0 5 16,-13-4 2-16,-12 0 21 15,-11-4-22-15,-4-2-6 16,-2-6 6-16,4-2 0 15,4 8 0-15,0 6 0 16,3-1 1-16,-7 5-5 16,-4 4 4-16,-8 1 0 15,-6-4 3-15,-5-1-3 16,0 0 0-16,-6 0-6 16,-10 0 18-16,1-8-15 0,-7-2 3 15,1-2-2 1,-1-6-5-16,-2 4 7 0,-1-2 0 15,-4 10 0-15,1-2 12 16,-1 3-6-16,2 1-6 16,-2-1-1-16,3-8 1 15,-3 5 0-15,-1-6-2 16,-2 2 2-16,-1-2 0 16,-4-4 16-16,-1 6-16 15,3-6 0-15,3-4 16 16,-1 3-5-16,4 1-4 15,1 0-7-15,-3 10 8 16,2 4 3-16,0 4-11 16,-4 8 0-16,0 2 4 15,-2 0-2-15,0 2-1 16,0-2-1-16,0 4 10 16,0-2 10-16,0-2-20 15,-2 4-6-15,0-10 6 16,-4 6 7-16,2-6-6 0,0 0-1 15,-3 0 13-15,-1 6-19 16,0-6 6-16,2 6-88 16,-5-6-52-16,-51-66-756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51:59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18198 8089 1900 0,'-2'-2'222'0,"2"2"-222"0,-2 0 0 0,0 2 27 0,0-2 44 0,2 0-17 0,-5-2 3 0,2 2 28 16,1 0-16-1,-2-2-16-15,0 2-25 0,-1 0 28 16,3 0-40-16,-7 0 1 16,2 0 7-16,-6 2-9 15,-3-2 8-15,-6 0-23 16,-4 0 0-16,-3 0 11 16,-11-2-11-16,-8 2-2 15,-10 0-4-15,-8 0 12 16,-11 0-10-16,-4 0 4 15,-4 2 0-15,2 0 0 16,1-2 0-16,-1 0-2 16,1 0-10-16,0 0 14 15,-7 2-4-15,0-2-14 16,-5 2 1-16,0-2 0 16,5 4 6-16,4-2-10 0,6 0 18 15,5 2-7-15,5-2 8 16,6 2 0-16,5 0-3 15,5 2-8-15,0-2-37 16,-1 4-49-16,-2 0 8 16,0 2 37-16,6-2 38 15,-4 4-1-15,2-2 15 16,6 2-4-16,1-2 4 16,3-2 0-16,-1 2 1 15,-1 0-1-15,-3 2 10 16,-6 2-10-16,-7 3 0 15,-7 1-1-15,-7-3 1 16,-6 3-4-16,-5-1 3 0,-8-3 2 16,-7 2 7-16,-8 0-8 15,-68 8-5-15,-17 2-13 16,-1 6 15-16,65-8-40 16,6-4 17-16,1 6-37 15,-1 2 8-15,5 0 5 16,-7 0 17-16,-4 6 32 15,-9 1 1-15,-14-6 0 16,-6 16-1-16,-4-19 3 16,-2 8 7-16,6-6-9 15,18 2 0-15,9-2 2 0,11-4-2 16,66-16-5-16,0 4 4 16,6-2 2-1,-55 11 7-15,-2 2-8 0,0 1 0 16,-4 5-1-16,0-3 1 15,5-2 0-15,8 2 0 16,7-4 1-16,12-2 9 16,13-2-10-16,11-6 0 15,12 2 15-15,12-8-15 16,8 2 1-16,9-2 4 16,1-4-4-16,0 4 20 15,2 0-21-15,0 2 6 16,0-2 6-16,3-2-5 15,-1 0-6-15,4-2-1 0,1 4 2 16,0-4 43-16,0 2-36 16,-5 2 0-16,1 4 28 15,-4 0-26-15,-3 2-10 16,-1-2 6-16,2 0-7 16,-7 3 33-16,4-6-31 15,-5 4 5-15,-5-2 14 16,-6 5-1-1,-7 0-5-15,-6 7-4 0,-1-1-10 16,-3 2 8-16,-4 0-9 16,3-4 0-16,4-2 0 15,8 0 0-15,10-6-7 16,11-2 7-16,5-2 0 16,5-4 5-16,-1 0-5 15,2 0 0-15,1 2-1 16,-1-2 1-16,-1 4-5 0,-3 0 4 15,0 0 2-15,-2 6 2 16,-2-4-3-16,-3 6 0 16,3-6 2-16,1 2-2 15,-1 0 0-15,1 0 2 16,2 0 4-16,-6-2 19 16,7-2-25-16,-2 2 0 15,-2 0 25-15,-5 2-4 16,-3 4 2-16,2-1-8 0,7-2-6 15,6-7 10-15,1 0-19 16,3-2 0 0,0-2 5-16,0 2-4 0,2-2 0 15,0 0 1-15,-2 0 8 16,2 4 11-16,-8-4-21 16,0 5 0-16,-5 3 0 15,-5-1 2-15,0 7-2 16,0-3 0-16,0 3 1 15,7-6 16-15,0 2-17 16,2-5 0-16,2 0 2 16,1-1-1-16,1 4 0 15,-1-4-1-15,-2 0 10 0,4 0-1 16,2-2-9 0,-4-2 0-16,6 0 12 0,0 0-11 15,-3 0 17 1,1-2-18-16,-4 0 8 0,-2 0-4 15,2 0-4 1,-3 0-4-16,3-1-2 0,-2 2 6 16,4 2-11-16,2-2 10 15,-3 2 1-15,3-1-9 16,0-1 9-16,2 1 0 16,2-3-6-16,0-4 6 15,1-4-32-15,-1-4 32 16,2-3 0-16,0 0 6 15,6-3-6-15,-1 3-7 16,-1 0 6-16,4 3 1 0,3-4 0 16,1 1-2-1,2 0 8-15,2 2 18 0,-2 2-22 16,-3 6 7-16,-6 0-3 16,-2 4-1-16,-2 4-5 15,-5 0-2-15,0 2 2 16,0 6 12-16,-3 4 0 15,-4 8-11-15,-4 10 27 16,-9 6-26-16,-4-2-2 16,-3-2 2-16,3-6 4 15,3-3 7-15,6-9-13 16,1-5-3-16,10 0 3 16,-1-5 0-16,3 0-12 15,2-3 12-15,2-1 0 16,1 0-9-16,-1-1 9 15,2 1 0-15,6-2 6 0,3 0-6 16,3-2 7-16,3-2-7 16,2 0 8-16,1 0-1 15,-2 1-7-15,4 0 0 16,-3 1 3-16,-2 0-3 16,-1 2-4-16,-5 4-2 15,1-2 12-15,-5 4 9 16,-3-4-15-16,-4 0 0 15,-2 0 22-15,-2 0 11 0,0 0 0 16,0-4 3 0,0-1-27-16,-3-4 26 15,-1-5-35-15,-4-3-5 16,2-2 5-16,-1 2 2 0,3 5 1 16,-2 2-3-16,4 4-9 15,-3 2-3-15,3 0 6 16,0 0-35-16,-1 4-34 15,-2-2-127-15,3 2-110 16,-3 0-41-16,-8 2-970 16</inkml:trace>
  <inkml:trace contextRef="#ctx0" brushRef="#br0" timeOffset="2081.42">7007 5279 1652 0,'-12'-13'228'0,"2"-4"-149"0,-15-12-11 0,0-6 58 0,1-1-21 0,-2-6-20 0,-5-2 1 16,1 2-17-16,1 2 58 16,9 2-28-16,0 5-40 15,7 8 23-15,2 0-50 16,-1 1-19-16,4 2 5 0,-1 0-18 15,1 0 33-15,-2 0-33 16,3-2 8-16,1 4 8 16,-2 0-16-16,2 6 0 15,-1 0-1-15,5 4 3 16,-4-2 5 0,0 6-7-16,4 0-3 0,-2-2-3 15,2 2 6-15,-3-2-6 16,1-2 5-16,-2 0 2 15,-2-4-1-15,-3 2 0 16,7-3 0-16,-2 6 2 16,1 0-2-16,0 4-6 15,1 0 5-15,2 4 1 16,-1-2-12-16,1 3 12 16,0 0-30-16,-4 7 30 0,-1 9-15 15,0 10-3-15,2 10 8 16,5 8 7-16,5 0-5 15,0-2 8-15,-1-10 0 16,1-6-4-16,-3-6 4 16,-2-8 0-16,0-4-1 15,0-5 10-15,0-3 17 16,0 0-26-16,0-3 0 16,0-3-9-16,-2-8-21 15,2-8-45-15,0-8 12 16,2-6-15-16,2 0 49 15,-2 0 1-15,3 8 28 16,-5 4 1-16,0 11 0 0,0 4 7 16,0 7-8-1,0 2 10-15,0 0-25 0,4 4-19 16,1 10 14-16,8 4 20 16,8 8 0-16,4 4-39 15,8-2-272-15,33 20-601 16</inkml:trace>
  <inkml:trace contextRef="#ctx0" brushRef="#br0" timeOffset="32285.01">19938 5541 1092 0,'8'-5'235'0,"-2"3"-136"0,9-6 30 0,3 0-18 0,-5 2 12 0,1-2-28 0,1-2-35 0,1 2 13 16,2-4-8-16,2 0-2 16,3-2 39-16,1 0-33 15,4-6-5-15,-1-2 26 16,10-6-28-16,-2-7 2 15,5-1-5-15,0-9-1 16,1-5 41-16,-2-9-58 16,1-1-28-16,-2-10 29 15,0-7-10-15,-2-9-7 16,2-6-8-16,-1 2-2 16,4 1 7-16,1 3-22 0,0 8-3 15,-3 2 3 1,0 4 0-16,-3 4-11 0,-3 4 10 15,-6 6 2-15,-2 1 6 16,-10 7-7-16,1 2 0 16,-5 2 5-16,-5-1 13 15,2 4-6-15,-2 3-1 16,-1-3-10-16,1 3 44 16,-2-4-45-16,1 2-3 15,0-2 3-15,-1-4 8 16,-2 4-7-16,-2 3-1 15,-2 4 11-15,-2 2-4 16,-4 5-7-16,4 0 0 0,-4-2 6 16,-1 2-6-1,1-2 1-15,0-4-2 0,-1 2 3 16,1-2 10-16,-2 4-12 16,1-2-3-16,1 3 2 15,-6 3 1-15,1 1-12 16,-1-4 11-16,-6-1 1 15,4 4 10-15,1 2-10 16,-1 0 0-16,3 2 11 16,5 4-10-16,-6-2-1 15,7 1 0-15,1 6 0 16,-2-6 10-16,2-1-10 16,2 4-1-16,-1-1 1 0,-1 5 1 15,1 0-1 1,0-1 0-16,3 5 0 15,2 2-1-15,-2-2 1 0,2 2-12 16,0 2 11-16,0-4 1 16,0 0 0-16,2-2 0 15,0 2 2-15,-2 0 8 16,0 0-10-16,0 2-1 16,-2-4 0-16,2 4 2 15,0-2 3-15,-2 0-4 16,2 2 0-16,0-4 5 15,2 4-5-15,-2 4-5 0,-2-4 5 16,0 2 0 0,2-2 0-16,-2-2-2 0,2 0 2 15,0 2-1 1,0-2 1-16,0 2-6 0,-3 2 5 16,3-4 2-16,0 5 4 15,-2 1-5-15,2 3 0 16,0-1-11-1,0 2 11-15,-2 2-19 0,0-2-2 16,0 1 10-16,2 2 2 16,-2-2-12-16,-8 14 21 15,1 5-3-15,-6 12 3 16,-5-2 0-16,7-2 3 16,-1-2-3-16,-1-4 4 15,3-4-4-15,1-4 0 16,5-4 2-16,1-6-2 0,2-4-2 15,-1 2 2-15,4-4 1 16,4 2 8-16,-4 0-9 16,3 0 0-16,0-2-4 15,-1 2 4-15,-2-2-8 16,2-2 2-16,2-8 3 16,1-4 3-16,1-4-7 15,1-2 7-15,-4 4 6 16,-1 6-6-16,0 2-5 15,-2 6 5-15,0 4 1 16,4 0 11-16,-4 0-12 16,0-2 0-16,-4 2 2 15,4 0-2-15,0 0-15 0,4 0 14 16,-1 0-16 0,-1 2 1-16,8 0-10 0,13 0 26 15,15 2 6-15,7 2-6 16,3 0 0-16,-3-2 0 15,-3-2 0-15,-2 0 6 16,-1 0-6-16,-4-2 0 16,-6 2 0-16,-14 0 0 15,-5-2-11-15,-8 0 11 16,-9 4 0-16,4-4 14 16,1 0-14-16,0 0 0 15,2 0-29-15,-2 2 29 16,-7 0-6-16,-5 4 6 0,-11 2 6 15,-12 8 14 1,-7 0-20-16,-5 0 0 16,-4 2-5-16,-5-2 5 0,4-2 0 15,7-4 2-15,5-3 4 16,11-6 6-16,10 2-12 16,6-3 0-16,9-3 12 15,6 3-12-15,0 0-5 16,0 3 5-16,0-3 0 15,0 0 10-15,0 0-10 16,0-3-28-16,0 3 28 16,-5 3-215-16,-6 0-333 15,-45 1-201-15</inkml:trace>
  <inkml:trace contextRef="#ctx0" brushRef="#br0" timeOffset="33420">19281 1391 1232 0,'-2'0'288'0,"2"-2"-195"0,0 2-24 0,0-2 102 0,2 2-42 0,-2 0-21 0,2-2 7 16,-2 4-29-16,0-2 37 16,0 0-59-16,0 0-25 15,0 0 17-15,-2 2-41 16,2 0-15-16,-2 2-14 16,-2 13 14-16,-3 9 0 15,0 16 5-15,-4 8-4 16,2 2 16-16,0-6-17 15,4-6 0-15,1-8-7 16,2-4 17-16,2-5-2 0,-2-5-8 16,2-7 1-16,0 0 8 15,0-8-9-15,2-1-1 16,2 0-5-16,1-2 6 16,6 3 27-16,4-2-1 15,10 2-25-15,6-2 43 16,3-2-38-16,1-2 1 15,1-1-14-15,0 0 19 16,-5 1-7-16,-4-5-5 16,-3 5-16-16,-6-1-1 15,-3 2-70-15,-7 2-114 16,-2-4-69-16,-6-18-209 16</inkml:trace>
  <inkml:trace contextRef="#ctx0" brushRef="#br0" timeOffset="33697.28">19348 1604 1634 0,'2'0'309'0,"5"-2"-244"0,11 0-32 0,9-2 130 0,6-2-80 0,5 2-32 16,-7 2 3-16,2-2-29 15,-2 0-17-15,-6-4-8 0,-3 2-60 16,-6 0-81 0,-2-2-210-16,-14-38-1095 0</inkml:trace>
  <inkml:trace contextRef="#ctx0" brushRef="#br0" timeOffset="33901.6">19402 1353 1715 0,'2'0'223'0,"0"-2"-155"0,4 0 76 16,8-2-3-16,9-2-18 15,3 0-59-15,1 0-13 16,6 2-24-16,-2 2-27 16,2-2-34-16,-1-2-152 15,46-6-185-15</inkml:trace>
  <inkml:trace contextRef="#ctx0" brushRef="#br0" timeOffset="34184.21">19948 1359 1916 0,'0'2'290'0,"0"-2"-250"0,0 4-32 16,0 8 22-16,2 12 3 15,2 14 18-15,5 12-26 16,5 3-1-16,3 1-13 16,-1-10-11-16,3-4 3 15,-5-4-20-15,-5-10-130 16,-5-10-187-16,-19-12-611 16</inkml:trace>
  <inkml:trace contextRef="#ctx0" brushRef="#br0" timeOffset="34543.68">19876 1359 1668 0,'0'-1'210'16,"2"-4"-152"-16,3-3-2 15,4 2 14-15,8 0 43 16,6-2-64-16,8 4 16 15,4 6 5-15,6 4-10 16,1 8-9-16,-2 6-34 16,-7 8-16-16,-4 11 43 15,-6 1-37-15,-7 6 7 16,-8 0-13-16,-1-2-1 0,-9-4 5 16,-7-8-5-16,-5-4 0 15,-1-4 43-15,-12-2-43 16,-2-1 0-16,-2-3 18 15,-7-7 0-15,3 0-9 16,2-8-9-16,4-3 0 16,6-6-15-16,9-3 15 15,3-5-150-15,13-9-165 16,56-49-287-16</inkml:trace>
  <inkml:trace contextRef="#ctx0" brushRef="#br0" timeOffset="35098.71">20426 1401 21 0,'0'-2'1685'0,"0"2"-1488"0,0-1-106 15,-2-2-16-15,2 6 0 16,-2 0-45-16,-5 13-24 15,1 8 111-15,-8 9-49 16,1 9-49-16,-3 2 55 0,-1-2-73 16,3-4-1-1,3-4 0-15,0-10 9 0,2-6 4 16,2-10-13-16,3-2 0 16,2-3 21-16,2-3-21 15,0-3 0-15,0 1 22 16,-2-6-22-16,-1-8-17 15,1-10-4 1,2-14-12-16,2 0 26 0,5-6-12 16,4 2 19-16,0 2 9 15,4 6-9-15,2 4 18 16,0 3-18-16,-1 9 1 16,-3 8 30-16,5 0-20 15,-7 8-10-15,0 2 12 16,7 6-11-16,-2 6 10 15,6 4-12-15,-2 8 6 16,-5 0 21-16,3 7-27 0,-5-1 0 16,-3-2-1-16,1 3 2 15,-3 0 8-15,0-3-9 16,-2 0 1-16,-4-4-23 16,3-4 7-16,-3-6-120 15,-2-2-56-15,-2-6-28 16,-7-2-94-16,-36-18-1007 15</inkml:trace>
  <inkml:trace contextRef="#ctx0" brushRef="#br0" timeOffset="35279.83">20347 1582 1582 0,'2'-2'199'16,"0"2"-101"-16,9-2 32 0,7-2 17 0,9-2-52 0,8 4 20 0,12-2-55 0,0 4-28 0,1-2-32 16,2-2-79-16,66-18-280 15</inkml:trace>
  <inkml:trace contextRef="#ctx0" brushRef="#br0" timeOffset="36134.44">19568 2115 1358 0,'-2'0'234'0,"2"-2"-149"16,2 2 26-16,-2 0 15 15,2 2-70 1,8 4-38-16,9 0 124 0,13 6 8 15,13 2-45-15,15 0 14 16,7-4-58-16,11 1 17 16,6-5-45-16,3-2-21 15,2-7 44-15,-2-1-41 16,0-7 0-16,3-2-2 16,-4-3-11-16,-1-4 28 15,-9-6-30-15,-3-4 0 16,-8-10 9-16,-7-6-5 15,-5-12 2-15,-9-6-12 0,-6-2 14 16,-9 7 9-16,-13 11-17 16,-9 10 0-16,-7 10 1 15,-2 6-1-15,-7 0 1 16,-5-2-10-16,-11-8 12 16,-4-4-17-16,-11-3 14 15,-4-2-28-15,-9-4 28 16,-1 3 0-16,1 0-17 15,-1 0 2-15,-4-2 6 16,2 2-9-16,-8 0 18 16,-1 3-66-16,-11-1 37 15,-4-2-14-15,-9-6 43 16,-4 4-14-16,-7 6 41 16,-1 4-27-16,-6 8 0 0,-67 0 0 15,-13 20 2-15,-9 22-1 16,67 4 5-16,13 20 4 15,56-10-9-15,6 6 27 16,4 10-28-16,-100 97-11 16,38 47 4-16,50 25 7 15,49-83-15 1,26-14 15-16,7-72-6 0,2-2 6 16,11-5 0-16,33 35 0 15,18-8 14-15,15-10 1 16,7-6-14-16,70 18-1 0,24-11-5 15,8-17-1 1,-73-20-235-16,2-16-139 0,-31-20-493 16</inkml:trace>
  <inkml:trace contextRef="#ctx0" brushRef="#br0" timeOffset="37298.61">19214 4271 749 0,'-10'4'624'0,"-2"2"-624"0,-7 6-123 0,9 8-359 0</inkml:trace>
  <inkml:trace contextRef="#ctx0" brushRef="#br0" timeOffset="52980.13">6858 10050 1015 0,'-4'0'135'16,"4"0"-135"-16,-4-4 12 15,4 8-12-15,-2-8-93 16,2 2-86-16,0-2-100 15,-6-14-15-15</inkml:trace>
  <inkml:trace contextRef="#ctx0" brushRef="#br0" timeOffset="53619.11">6887 9840 1256 0,'-2'-3'243'0,"-1"2"-136"0,-2-6-31 0,5 6 40 0,-2 1-58 0,2 0 41 0,0 1-48 0,0-1-28 0,0 0 22 16,0 7-20-1,2-1-10-15,3 8 90 0,2 6-54 16,-1 5 11-16,3 0-46 16,-5 5-15-16,4-4 32 15,-2 0-14-15,-1 2-1 16,-1 2 0-16,-2 2-16 16,-2-4 45-16,0-5-47 15,-2-10 0-15,2-3 6 16,0-7-5-16,2-2-1 15,0-2 0-15,-2 1 1 16,2-3 6-16,-2 3-7 16,0 0 0-16,-2 0 6 15,2-1-4-15,0 1-1 16,0 0 12-16,2 0-12 16,-2 0 52-16,5-3-38 15,-5-1-5-15,5 0 25 0,6-10-16 16,11-12-2-16,14-16-17 15,10-14 13-15,8-4 10 16,0-4-23-16,2-2-5 16,1 5 5-16,-2 1 0 15,-1 6-1-15,0 6 1 16,-12 4-7-16,-7 10-10 16,-8 14-16-16,-13 8-67 15,-7 7 2-15,-7 8 34 16,-3-3 7-16,1 2-33 15,-2 4-141-15,-30 26-68 16</inkml:trace>
  <inkml:trace contextRef="#ctx0" brushRef="#br0" timeOffset="60112.65">3270 9731 864 0,'2'-4'191'0,"0"-2"-131"0,3-6-5 0,-2 4 32 0,1 0-16 0,-4 0 7 16,0 0 22-16,0 2-34 15,-2-2 18-15,0 4-19 16,-3 2-1-16,0-2 8 16,1 2-37-16,-3-4 14 0,-1 0-23 15,0 0-19-15,0-2 58 16,-3-2-64-16,-3 2 34 16,5 2 13-16,-4-4-36 15,-7 2 9-15,-2 2-13 16,-10-4-7-16,-3 0 28 15,-3 4-29-15,-7-4 0 16,-1 2 4-16,-4 0-4 16,2-4 9-16,-6 4-9 15,1-3 0-15,2 7-18 16,-1 3 18-16,3 1-11 16,0 1 11-16,2 3 0 15,5-1 11-15,-3 3-11 16,3-2 0-16,-5 2-27 0,-2 0 27 15,-4 6-12-15,-3 0-3 16,-6 4 15-16,6 2 13 16,5-4-13-16,2 0 0 15,9-4-1-15,0 2 1 16,-1-2-23 0,4 0 23-16,-1 2 0 0,0 2 2 15,0 2-2-15,2 2-2 16,5 0 1-16,0-1 1 15,2-3-3-15,7-1 3 16,-3 1 1-16,5 0 8 16,-3 3-9-16,-2-2 0 15,0 3-4-15,-4 3 4 16,4 1-7-16,0-2 6 0,1-4 2 16,2 4-1-16,0 2 0 15,-1 0 0-15,-2 2 0 16,6 0 0-16,-6 2-15 15,3 0 15-15,-3 4 0 16,-3 3 21-16,3-1-21 16,-4 4 0-16,-2 0 6 15,0 4-6-15,-2 2 0 16,-1 2-1-16,-2-2 3 16,0 0 10-16,7-4-12 15,0-8 0-15,5 0 3 16,6-2-3-16,0 3-1 15,-1-4 0-15,0 2 1 16,2-3 16-16,3 2-16 0,-3-2 0 16,-1 6-10-16,-1 0 10 15,2 2-6-15,1-4 6 16,3 0 0 0,-3 1 17-16,7 0-17 0,1 1-3 15,-4 9 2-15,-5-1 1 16,3 6-5-16,-1 2-1 15,4-2 12-15,3 2-1 16,4 0-5-16,0-1 0 16,4 3 8-16,-2 2-8 15,0 0-14-15,2 2 13 16,0 0 2-16,-3 4 5 16,1 0-6-16,0 7 0 0,-4 1 16 15,0-4-16-15,-2 1-2 16,-5-5 1-1,-1 0 2-15,1-4 24 0,1 6-25 16,1-4 0-16,1 4 15 16,0 5-6-16,-1 0 14 15,0 10-18-15,2 1-4 16,0 8 43-16,0-8-44 16,5-1 1-16,-3-7 17 15,2-4-18-15,8-4 0 16,-3-2-2-16,7-12 4 15,-1-10-5-15,3-6 3 16,0-3 0-16,3 3 8 16,0 0-8-16,0 4-1 15,3 6 1-15,-4 2 0 0,3 4 4 16,3 4-4-16,-1 0 0 16,3 0 3-16,0 1-3 15,-1-5-4-15,2-4-4 16,-2-8 16-16,-3-10-5 15,-3-2-3-15,-1-2 0 16,-5 0 5-16,4 0-5 16,3 4-3-16,1 2-3 15,-2 2 12-15,7-2-9 16,-6 1 3-16,0-5 0 16,7 4 0-16,-2 2 1 15,2-6-1-15,-2 2 0 16,-1-2 0-16,-3 0 8 0,-1-4-8 15,1 0-2-15,-3-2 1 16,0 2 1-16,0 0 0 16,4 0-1-16,1 4 3 15,2 5 2-15,0 0-4 16,2 1-1-16,2 7 1 16,-2-5 0-16,3 2-1 15,2 4 1-15,-4-4 0 16,4-2 2-16,-5-2-2 15,2 2-11-15,0-4 11 16,1 2 7-16,-1-2-6 16,2 1-2-16,-3 1 2 15,5-2 2-15,-5 0-3 0,3-2-16 16,5 2 16 0,-5-8 8-16,5 6-7 0,0-2-2 15,-2 0 7-15,4 4-1 16,1 0-5-16,-1 0-5 15,2 2 5-15,0-2 0 16,1 1 0-16,-3-4 0 16,0 4 0-16,5-5-5 15,2 0 5-15,2 6 0 16,4-2 6-16,1 10 5 16,2-6-10-16,2 4-1 15,3 0 6-15,-4-4-2 16,-1-6-4-16,-7-2-16 15,0-12 16-15,1 6 1 16,3-2 5-16,3 0-6 0,-3 4 0 16,0-1 5-16,-1-7-5 15,-3 2 0-15,3-2 5 16,1 4 2-16,10-2-7 16,6 2 0-16,0-6 0 15,5 6 7-15,-9-8-7 16,-4 2 0-16,0-4 6 15,-6 4-6-15,2-2 0 16,-7-2 0-16,2 0 1 16,-5-4-14-16,-2 0 13 15,-1-4 0-15,1 0 3 0,0 0 2 16,0-2-5-16,1-2 0 16,-1 2 0-16,1 2 15 15,2 0-15 1,-4 0 0-16,-1-4 2 0,-3 2-2 15,-4-8 0-15,4 6-1 16,0-10 2-16,0 1 2 16,5 2-3-16,-1-2-3 15,3 8 3-15,-2-4 0 16,2 8 0-16,4-4 0 16,2-3 1-16,-1 6-10 15,-3-8 9-15,-5-2 0 0,-3-2 7 16,-1-2-6-16,0 2-1 15,-4 2 0-15,-5 2 0 16,-1 0 0-16,-6 2 0 16,-4-2 0-16,1-4 15 15,0-4-15-15,-2-10 8 16,-1-2-8-16,1-4 0 16,7-1 4-16,-7-2-4 15,6-2-1-15,0 5 1 16,-6-2 6-16,2 4-6 15,-3 2 0-15,1 2 0 16,-2-2 8-16,-2 2-8 16,1-3-6-16,-3 3 5 0,1 0 2 15,0-4-2 1,-1 4-4-16,-2-8 5 0,0 0 2 16,1 0-2-16,-1-4-3 15,2-2 3-15,-2 3 0 16,3 6 3-16,-3-2-3 15,0 7 0-15,1-6 5 16,-3 4-5 0,0-2-2-16,0 6 1 0,0 0 2 15,0 2 1 1,0 0-2-16,2 2 0 0,0-4 11 16,0-1-11-16,1-1-12 15,-1 0 11-15,-2-4 2 16,4 0 4-16,-2-4-5 15,-2 2 0-15,2-4 0 16,3 2 0-16,-3 4 0 16,0 0 0-16,1 4 2 0,-3 3-2 15,-3 1 0-15,-1-4 0 16,-1 2 7-16,1-4-7 16,-5-2-7-16,3-2 6 15,-1 0 1-15,-2-2 5 16,2 3-5-16,-4 1 0 15,4 0-3-15,-1 2 3 16,-1 0 0-16,-3-4 2 16,-1-2-1-16,2 0 2 15,-2-4-3-15,0 2 0 16,1-1-1-16,3 5 1 0,1-2-5 16,-4 2 4-1,3 6 2-15,3 2 4 16,-3-4-5-16,-1 2 0 0,0-4-6 15,3 0 6-15,-2-2 0 16,2-1-1-16,3 1 2 16,4 4 0-16,-2 2-1 15,4 2 0-15,-2-2-2 16,2-8 2-16,-2-2-4 16,2-6 3-16,-2-6 2 15,0-7 5-15,2 3-6 16,-2 2 0-16,-2 0 6 15,0 2-6-15,0 2-4 16,-5-4 3-16,-1-1 2 0,-4-1 7 16,-1-8-8-16,-7 0 0 15,1-4 7-15,-2-1-7 16,-4-1-10-16,0 2 10 16,1-4 0-16,0 6 0 15,4 2 0-15,-1 10 0 16,8 6 10-16,-1 5-10 15,3 9-10-15,1 0 8 16,0 2 4-16,-3-2 4 16,5-2-6-16,-2-6 0 15,1-3-5-15,1-1 5 16,-6-2-9-16,5-4 8 16,-4 4 2-16,-3 4 7 15,3 10-8-15,1 8 0 16,4 4 11-16,-3 3-11 0,5-1-7 15,-2 3 6-15,2-3 2 16,-1-1 3-16,3 1-4 16,-1 0 0-16,2-2-7 15,1-4 7 1,0 0-5-16,2 0-1 0,-2 0 12 16,0 6 9-16,-3 0-15 15,1 2 0-15,-2 4 10 16,-4-2-10-16,-1 2 0 15,3-5 0-15,-4 3 7 16,5-1-1-16,1 0-6 0,-1-1 0 16,5 0-4-16,-5-4 4 15,2-4-1-15,-1-6 1 16,2-4 0-16,-3-6 6 16,-2 2-6-16,4-1 0 15,1 7 9-15,0 3-9 16,-1 7 0-16,-1 5-8 15,-2 7 16-15,4-2-11 16,-7 6 3-16,3 0 0 16,0 2 4-16,-3 0 4 15,-4-4-7-15,1 2 5 16,-1-2 15-16,-3 0-21 0,-2-4 0 16,-4-2 0-16,-3-4 6 15,-6 0-6 1,-1 3-19-16,-2 4 1 0,5 9 4 15,4 8-5-15,-4 6 19 16,-3 8-15-16,1-2 14 16,0 0 2-16,-5 0-1 15,3-6 0-15,-1 2 0 16,5 0 12-16,6-2-12 16,5-2-9-16,5 0 3 15,3-2 6-15,1 0-12 16,3 0 10-16,0 0-10 15,4 0-9-15,-1 2 21 16,3-4-16-16,2-2 15 16,0 0 1-16,2 0 0 0,-2 0-6 15,0 0 12 1,0 2-6-16,0-4 0 0,0 2 0 16,0 0 2-16,0-2-1 15,0 2 0-15,0 2-2 16,0-2 2-16,0 0 5 15,0 0-6-15,0 0-4 16,0 0 4-16,0 0 0 16,0 0 1-16,0 0-2 15,0 0 2-15,0 0 14 16,0 0-15-16,0 0 0 16,0 0 8-16,0 0-8 15,0 0 0-15,0 0 0 16,0 0 7-16,0 0 10 15,0 0-17-15,0 0-6 0,0 0 6 16,0 0 1-16,0 0-1 16,0 0 0-16,0 0 1 15,-10 8-6-15,-2 0 5 16,1 4-7-16,-6 4 6 16,-4 2 1-16,3 4-6 15,-3 1 5-15,2-4-33 16,-1-1 26-16,7-4-136 15,4 3-67-15,7 15-109 16</inkml:trace>
  <inkml:trace contextRef="#ctx0" brushRef="#br0" timeOffset="67577.55">11857 2813 1573 0,'0'0'195'0,"0"2"-195"0,0 2-58 0,2 2 35 0,1 10 5 0,-1 4-117 0,2 49-322 15</inkml:trace>
  <inkml:trace contextRef="#ctx0" brushRef="#br0" timeOffset="67762.38">12069 2869 1914 0,'-2'-2'206'0,"0"2"-161"15,-5 0-45-15,4 2 10 16,1 0-20-16,-2 4-107 16,-3 8-156-16,-30 29-564 15</inkml:trace>
  <inkml:trace contextRef="#ctx0" brushRef="#br0" timeOffset="67947.55">12115 3025 2154 0,'-13'-8'252'15,"5"7"-201"-15,-10-5-40 0,7 6-11 16,-1 4-14-16,3 3 5 16,-1 16-244-16,-42 61-320 15</inkml:trace>
  <inkml:trace contextRef="#ctx0" brushRef="#br0" timeOffset="81939.7">22456 10633 1262 0,'-2'0'301'0,"2"0"-224"0,-2 0-50 0,2 0 42 0,-2 0 27 0,2 0-29 0,0 0-43 0,2 0-9 15,-2 0 47-15,2 0-40 16,0-1-11-16,-2 1 13 16,2 0-24-16,-2 0 20 15,0 0-20-15,0 0 0 16,-2 0 11-16,2 0-11 16,0 0 0-16,0 1 4 15,0-2 5-15,0 2 41 16,0-2-50-16,0 1 7 0,0 0 22 15,0 0-29-15,0 0 0 16,0 0 9-16,14 4-1 16,-12-3 5-16,0-1-13 15,5 0 0-15,-7 0 2 16,0 3-2-16,0-3-2 16,2 0-4-16,0 0 12 15,2 2 6-15,1 2-12 16,2-2 0-16,2 0 11 15,2-1-11-15,0 2-11 16,0 1 10-16,2-2 2 16,7 0-17-16,-3 0-10 15,4 2-58-15,-1-4 45 16,5 1-48-16,0-1-43 16,-1-1-83-16,23-7-164 0</inkml:trace>
  <inkml:trace contextRef="#ctx0" brushRef="#br0" timeOffset="82912.72">22861 10611 856 0,'0'0'249'0,"-2"-1"-171"0,-2 1-78 0,4 0-27 0,4 0-47 0,1-2-32 0,19 4-38 0</inkml:trace>
  <inkml:trace contextRef="#ctx0" brushRef="#br0" timeOffset="83299.67">23004 10610 1260 0,'-2'0'476'0,"2"0"-476"15,2 0-21-15,1 1-98 0,3 2 28 16,10-6-616-16</inkml:trace>
  <inkml:trace contextRef="#ctx0" brushRef="#br0" timeOffset="88911.83">23638 9507 770 0,'-4'0'234'0,"2"0"-234"0,2 0-93 0,-2 0 13 0,4 0 80 0,4-2 0 0,-4-4 9 0,2 4 23 16,0-2 10-16,1 0 81 15,-3 0-65-15,-2 0-17 16,0 4 95-16,2-2-59 15,-4 2-44-15,2 2-2 16,-2-2 4-16,0 0 1 16,2 0-21-16,0 0 3 15,0 0 78-15,0 0-56 16,-3 0 26-16,3 0 0 16,0 0-40-16,-2 0-2 0,-2 0-24 15,2 0 0 1,-6 0 6-16,2 2-6 15,-3-2 0-15,3 0 5 0,-2 0-4 16,2 0 11-16,-1-2-12 16,1 2 0-16,-6-2 2 15,1-5-2-15,0 6-6 16,0-3 6-16,-4 0 11 16,-1-1 7-16,5 4-18 15,-7-6 0-15,7 3 15 16,-4 2-15-16,-4-2-10 15,3 0 9-15,-1 3 2 16,3-2 16-16,3-3-17 16,-2 5 0-16,2-3 17 15,-2 1-17-15,-6-1-1 16,4 3 1-16,-3 1 6 0,1-3 9 16,1 3-15-16,-5 3 0 15,6-3 6 1,-1 1-6-16,-1-1 0 0,1 0 7 15,-1 3-6-15,-2-3 13 16,0 1-14-16,-1-1 0 16,1 0 1-16,4 0-1 15,1 3 0-15,1-3 0 16,-5 1 1-16,1 3 14 16,-8 1-15-16,3-4 0 15,-3 2 18-15,3-3-18 16,-5 0 9-16,3 0 9 0,-1-3-17 15,-2 2 32 1,6-4-22-16,-2 5-10 16,3-1 52-16,5 1-25 0,1-3-19 15,-1 3-7-15,-2-1 7 16,7-2 3-16,-6 2-12 16,3 1 0-16,0-3 1 15,-3 3-1-15,-3 0-5 16,2 3 4-16,-3-2 2 15,0 3 4-15,-7 0-5 16,5 5 0-16,-5-4 3 16,0 4-3-16,2 0-1 0,2-2 0 15,2 0 2 1,-1 4 4-16,5-4-5 0,-4 6 0 16,4-3 2-16,-4 3-2 15,3 0-9-15,1 3 7 16,-3-2 4-16,-3 4 8 15,-1 4-10-15,-3 0 0 16,3 0 6-16,-1 2-6 16,2-2 0-16,0 2-1 15,2 2 8-15,1-1 7 16,5-6-14-16,-1 2 0 16,1-6 42-16,1 6-6 15,-3 1-27-15,3 2-9 16,-2 2 13-16,-4 2 11 15,5 6-24-15,-8 0 1 0,5 4-2 16,-1-2 1-16,1 4 0 16,0-4-1-16,2-4 2 15,5-3-1-15,2-7 0 16,-4 0 0-16,4-2 3 16,0 4 4-16,0 4-6 15,-4 2-1-15,-1 6 9 16,-1 0 15-16,-3 6-24 15,1 0 0-15,-6-4 1 16,3 4 1-16,-1-2-2 16,4-3 0-16,3-1 1 15,-1-4 28-15,4 0-29 16,-1 0 0-16,4-2 22 16,-1 6-13-16,-3-4 5 0,4 4-11 15,-1-1 6-15,-7-1 35 16,5 6-44-1,-3 2 0-15,-3 0 11 0,1 0 2 16,3 2-12-16,-3 2-1 16,3 0 12-16,2-2 9 15,-3 1-21-15,8-3 0 16,-1 0 3-16,-2 2-2 16,2 0-1-16,-4 2 0 15,-2 2 6-15,2-2-5 16,-2 1-1-16,-3 1-1 15,5-2 1-15,-1 0 0 16,4 0 1-16,1 0-2 0,3 0 7 16,2 0 14-16,-1-2-20 15,3 2 0-15,-2 1 6 16,2-3 3-16,-3-2 0 16,3 4-9-16,-2 2 8 15,2 4 16-15,0 1-24 16,-2 3 0-16,0-4 4 15,2-4-2-15,-2-2-2 16,2 0 0-16,2-2 10 16,-2 4 4-16,0 2-14 15,2-1-2-15,0 1 2 0,-2 0 1 16,0 0 0 0,-2 2-2-16,-2 0 7 0,-1 1 7 15,1-6-13-15,-5 2-3 16,4-1 3-16,1-2 8 15,2-2 1-15,-3 3-2 16,3-4 2-16,0 0 26 16,0 1-35-16,2 6-2 15,0-4 2-15,0 6 0 16,-2-4 0-16,2 2 0 16,0-1 1-16,0-4 6 15,2 0-7-15,0-5-4 16,2 0 4-16,1 2 1 15,-1 2 8-15,1 8-9 16,-1 1 0-16,-1 10 12 0,1 0-12 16,-2-5-7-1,-2 0 7-15,4-8 1 0,1-2 10 16,1-4-11-16,4-3 6 16,1 0-18-16,5 0 12 15,-1-1-2-15,1 4 2 16,-5 2 1-16,-3 0 6 15,-6 0-7-15,-2-2 0 16,-2-8 11-16,0 5-11 16,0-5 0-16,2-6 3 15,2-2 3-15,2-2 15 16,6 0-10-16,1-2-10 16,-3 2 67-16,2-4-67 15,1 0 5-15,4-4 0 0,3 0-4 16,0 4 11-16,8-4-13 15,-1 0 0-15,-5 4-3 16,3-3 3-16,-10-6-4 16,-2 4 4-16,3-3 1 15,-4 0 11-15,2 0-12 16,1 2 0-16,5 0 19 16,0 2-19-16,0 2 0 15,-3-6 2-15,1 8-1 16,-1-4 17-16,-3 0-18 15,-1-4 0-15,2 4 3 0,1-4-3 16,1 2-6-16,9-2 6 16,1-2 0-16,4 2 17 15,0 4-17-15,-4-8 0 16,-1 2 0-16,-6-2 0 16,4-6-7-1,-4 0 7-15,4 1 2 0,3-1 11 16,0 6-13-16,4-1 0 15,-8 4 9-15,2 5-9 16,-5-4-7-16,-3 4 5 16,-1-6 4-16,3 2-7 15,8 0 5-15,6 0 0 16,2 2 12-16,1 4-12 16,-1 2-7-16,-6-2 6 15,-4-2 2-15,-6-4 4 0,-3-4-5 16,-1-6-6-16,3 0 0 15,1-8 6-15,8-2-12 16,4-2 12-16,4 4 12 16,5-2 0-16,0 2-12 15,-2 4 0-15,4 0-6 16,-5 0 6-16,6-8 0 16,3 4 0-16,-4-4 11 15,1-2-14-15,-4 0 3 16,3-2 0-16,0 2 1 15,3 2-1-15,-5 0-4 16,-3 6-2-16,-2-6 12 16,-4 0-2-16,3-2-4 15,-1-4 0-15,2-4 5 16,4 0-5-16,5-4 0 0,4 1 19 16,3 3-18-16,1-1 35 15,0-8-36-15,0-3 2 16,-4-2-4-16,-1-8 3 15,3-10-1-15,0-8 0 16,0-14-2-16,4-3-11 16,4-11 5-16,6 10 8 15,-4 10 0-15,-6 8 0 16,-8 10 0-16,-13 2 0 16,-9 1 1-16,-6 5 33 0,-5-8-34 15,0 0 8 1,2-6 29-16,3-13-37 0,7-6-3 15,3-6-6 1,5-5 18-16,3 10-6 0,-3 8-3 16,-5 9 0-16,-1 7 10 15,-7 6-10-15,-1 2 0 16,2 0 0-16,-1-4 1 16,1-2 23-16,10-6-24 15,0-13 0-15,9-2 11 16,3-8-11-16,3 3-9 15,-2-2 8-15,-1 5 2 16,-10 3-1-16,-7 5 0 0,-8-2 0 16,-10-1 0-1,-4-4 0-15,-4-4 0 0,0-11-1 16,-5-3 2-16,5-6 11 16,2 4-12-16,0 4-3 15,0 11 2-15,0 15 1 16,-4 8-1-1,-10 10-7-15,1 4 16 0,-7-2-2 16,-5 2-6-16,3-6 0 16,2-3-6-16,5-7 6 15,3-8-7-15,10-6 6 16,2-8 2-16,0-1 8 16,0 3-9-16,-4 2-2 15,-1 2 2-15,-1 2 0 16,-2 1-1-16,0 3-5 0,-3 4 12 15,5 0-3 1,-2-4-3-16,2-9-11 16,6-7 10-16,2-4 1 15,2-4-11-15,8-2 11 0,1 3 0 16,3 3-13-16,-3 10 13 16,3 10 0-16,-7 14-1 15,-5 8 1-15,-6 6-1 16,-3-3-5-16,-6 3 12 15,-4-4 3-15,-2-4-9 16,4-4-3-16,1-4 2 16,6-2 1-16,6-8-6 15,0-3 4-15,6-3 4 16,-4 0 2-16,-4 4-4 16,-6 12 0-16,-1 12 2 0,-1 5-2 15,-9-1 0-15,2-5-6 16,-3-4 12-16,-5-7-4 15,-2 4-2-15,0 2-5 16,0 2-8-16,-6 0 13 16,-2 2-18-16,1 9 10 15,3 9 8-15,0 9 3 16,0 0-3-16,-3 7-33 16,5 2 33-16,-4 4 0 15,2 2 0-15,4-2 0 0,-4 2-15 16,2 0-12-1,0 0 26-15,2 0-56 0,-4 0 12 16,2 0-72-16,0 0-29 16,3-4-31-16,5 0-69 15,3 4 20-15,-1 12-254 16</inkml:trace>
  <inkml:trace contextRef="#ctx0" brushRef="#br0" timeOffset="96188.1">21634 14083 1015 0,'0'0'292'0,"-3"-3"-109"0,3 3-70 0,0 0-26 0,3 0 30 0,-3 3-39 0,0-3 40 16,-3 0-52-16,3 0-15 16,0 0 33-16,-4 0-42 0,4 0-3 15,4 1 8-15,-4-2-1 16,0 2 32-16,0-2-16 15,3 1-19-15,-6 1 46 16,6-1-53-16,-3 0-12 16,5 7 12-16,4 3 6 15,6 0 28-15,9 4-41 16,14-4-23-16,16 2 49 16,20-8-40-16,19-2 6 15,74-4-12-15,34 4-1 16,19 24 41-16,-75-16-49 15,2-4 8-15,-18-8-7 16,-4-6-1-16,-72 4-10 0,-1 0 8 16,-4 0 2-1,49-8-28-15,-15 4 23 0,-18 2-2 16,-10 0-4 0,-12 2 11-16,-13 2 0 15,-15 0-9-15,-5 2 18 0,-7-2 0 16,-4 4-9-16,2-2 0 15,-7 0 1-15,-5 2-1 16,-1 0-20-16,-13 2-29 16,-3 0-61-16,-9 0 58 15,0 0-43-15,-9 2-34 16,-9-6 21-16,-11 4-82 16,-14 2-38-16,-13 2 40 0,-15-4 40 15,-66 2 121 1,113-6 27-16,-51-4 3 0,8-2 129 15,13 0-29-15,17-6-4 16,15 4-4-16,8-2-61 16,6 4 20-16,1 4-54 15,-1 0 0-15,3 2 41 16,5 2 1 0,-2 2 8-16,3 0-5 0,3 4-11 15,7-4 47-15,9 2-65 16,5-6-15-16,-1 4 37 15,6 2-38-15,-1-2 0 16,-1 0 12-16,2 0-12 16,3-2 68-16,8 0-49 0,12 2-17 15,23 6 80 1,29-6-8-16,93 4-11 0,72-10-29 16,37-4-34-16,-101 8 27 15,-12-4-27-15,-7 12-21 16,-13 2 20-16,-76-14 1 15,-8 2-15-15,-10 0-9 16,40-2-45-16,-26 0 31 16,-18 0-29-16,-21-2 28 15,-5 2 39-15,-12 2 28 16,-10 0-1-16,-3 0-4 16,-2 2-17-16,-12-2 42 15,5 6-35-15,-5 0-7 0,4-2 39 16,6 0-13-1,1 2-26-15,1-4-6 16,3 2 12-16,4-2 1 0,1-2-13 16,3 0-24-16,-1 2-15 15,0-2-85-15,-1 0-149 16,-3 0-217-16,-35-2-868 16</inkml:trace>
  <inkml:trace contextRef="#ctx0" brushRef="#br0" timeOffset="102579.28">27200 9194 84 0,'0'0'1295'0,"0"0"-1042"0,0-2-148 0,0 2-30 0,2-4 57 0,-2 2-22 0,0-2-22 0,0-2 19 16,0 2-46-1,0 0 86-15,-2 0-79 0,2 2-29 16,-3 0 16-16,3 0-31 16,-2-2-16-16,-2-4-8 15,-3-2 6-15,-4 0 0 16,0-6-6-16,-2 3 0 15,-5-2-5-15,2-3 5 16,-4 0 0-16,-7 0 0 16,1-3 1-16,-1 3 5 15,-5-2-6-15,-1 4-11 16,-5 0 10-16,-9 0 1 16,-3 4-32-16,-6 0 5 15,-9 4 3-15,5-2 0 16,-7 4 20-16,5-2 4 0,0 2 7 15,4-4-6-15,0 4 6 16,2-2-7-16,2 0 6 16,-2 4-4-16,-1 0-2 15,1 0-6-15,-8 2 6 16,-1 0 0-16,-5 2 0 16,4 0 0-16,1 0 1 15,5 0 2-15,4 2-3 16,5 0-8-16,2 0 8 15,-1 2 0-15,6 0 1 16,0 0-1-16,1 4 0 16,-3 0-1-16,-6 2 1 15,-1 6-6-15,-7 6 5 0,-7 10 1 16,-4 6 0-16,0 5-8 16,-3 4 8-1,-2 0 9-15,10-1-9 0,-2 0-12 16,8-4 12-16,5 4 1 15,3 4 8-15,5 10-9 16,1 7 6-16,1 5 14 16,1 6-20-16,0 4-11 15,1 4 11-15,-4 11 0 16,-35 61 1-16,-8 12-2 16,24 3 2-16,21-51 2 15,0-9-3-15,-4 7 0 16,-6 14 2-16,24-10 8 15,4-11-8-15,15-65-2 0,6 0 7 16,-7-2 49 0,-8 50-41-16,-1 1 0 0,0 3 18 15,-14 62-9-15,0 13-8 16,1 19-14-16,18-43 13 16,-8-13 28-16,2 2-43 15,3 17 0-15,11-19 7 16,7-13 3-16,0-5-9 15,6-66-2-15,1-2 13 16,-3 2 34-16,5 46-44 16,4-3 4-16,-2-5 37 15,2 0-14-15,2-3-7 16,0 3-22-16,-3 2 14 0,-1-4-2 16,-1-1-12-16,2-3 0 15,-4-2 1-15,-1 0 1 16,1 1-2-16,6-12 0 15,5-8 0-15,3-13 23 16,5-6-22-16,-3 0 0 16,5-2 27-16,4 2-10 15,6 7 12-15,2-3-30 16,3 2 6-16,-2-2 31 16,1-6-37-16,-4-4 0 15,1-2 6-15,2 4-5 16,3 0 15-16,7 7-16 15,6-5 0-15,4 2 18 16,5 2-18-16,4-2-6 16,9-6 6-16,1 2 2 15,-2-6 4-15,-6 0-6 0,-5-4 0 16,-12 5 13-16,-6-3-12 16,-11-2-1-16,-5 0 19 15,-6-2-7-15,-3-4 18 16,1 2-30-16,3-6 0 15,4 0 30-15,7-8-30 16,7 4 0-16,4-6 13 16,8 2-4-16,3 0 10 15,-2-4-19-15,0 2 0 0,-4-2 9 16,-8-2-9 0,-3 1 0-16,-5-5 6 15,-5 1-5-15,5-5 7 0,-5 0-8 16,8 0 0-16,7 0 13 15,2 0-13-15,6 0 0 16,2-4 2-16,4 0 6 16,-4-1-4-16,-1 0-4 15,-1 0 0-15,-2-8-6 16,0 5 6-16,-2 2-11 16,0-2 11-16,-5 0 1 15,-3 2 6-15,-2-6-7 16,1 2 0-16,-1-4 3 15,1-4-3-15,1-4-1 16,4-16 0-16,0-2 1 0,4-2 9 16,-6-12-9-16,-1 1 0 15,-3 3-4-15,-7-6 4 16,-3-2-13-16,-3 0 13 16,0-4 1-16,-5-6 6 15,8-3-7-15,3-7 0 16,8-12-15-16,3-2 15 15,6-15-21-15,1 3 9 16,0-6-19-16,26-56 31 16,-60 113-33-16,24-51 14 15,-5 8 1-15,-5 8 18 16,-4-3-16-16,-4 1 15 16,-8-4 2-16,1-6 10 15,5-65-11-15,10-17 0 16,16-9 4-16,-6 65-4 0,-1 11 0 15,-24 65-1-15,-1 2 1 16,-3 4-12-16,17-44 9 16,-2 0-2-16,-9 5-11 15,-2 4 16-15,-5-4-14 16,-4-3 13-16,7-8 1 16,6-65 0-16,14-7 0 15,-24 116 0-15,2-1-7 16,11-49 7-16,-1 8-12 15,-8 4 12-15,-5 1 0 16,-4-3 3-16,-3-2-3 16,-4-2 0-16,3-2-3 15,-1-2 3-15,0-3 0 16,-4-3-8-16,0-7 17 16,-5-67-6-16,-2-16-3 0,-7 17 0 15,10 131 2-15,-4 8-2 16,0 12-2-16,-6-29-8 15,-4 15 10-15,0 17-9 16,-3 0 9-16,-1 9 0 16,0-2 5-16,3 1-5 15,1 1-2-15,5-5-7 16,2-1 18-16,-5-2 0 16,7 4-9-16,1 0 0 15,2 4-1-15,-1 4 1 0,5 4-14 16,1 4-5-1,0 2-58-15,1 0-5 0,0 0-52 16,-2 2 10-16,-3-6 11 16,-3 0 35-16,-13-4-60 15,-4-8 21-15,-2-4 69 16,-9-2 21-16,-7-6-45 16,-1 1 15-16,-10 2 30 15,-116-10-582-15</inkml:trace>
  <inkml:trace contextRef="#ctx0" brushRef="#br0" timeOffset="110665.96">23428 9208 1771 0,'-4'-6'271'0,"-2"2"2"0,2-2-138 0,4 0-40 0,0 6-1 0,0 0-29 0,2 0-13 0,-2-2-26 15,2 2-13 1,-2 0 8-16,0 0-21 0,2 0-12 15,-2 0 5-15,4 0 7 16,-4 0-18-16,0 2-51 16,2 6-102-16,2 4-2 15,7 8-109-15,53 32-271 16</inkml:trace>
  <inkml:trace contextRef="#ctx0" brushRef="#br0" timeOffset="111680.38">26048 9617 854 0,'-6'-4'1158'0,"2"2"-963"0,-4-2-165 0,6 4 53 0,2 0-83 0,2 0 8 0,-2 0 20 15,4 0-2-15,-4 0 25 16,0 0-38-16,2 0-12 16,-2 0 66-16,0 0-66 15,0 0 10-15,0 0-5 16,-2 0 3-16,2 0 11 0,0 0-20 15,0 0 0-15,0 0 12 16,0 0-12-16,0 0-9 16,0 0 9-16,0 0 1 15,0 0 20-15,0 0-21 16,0 0 0-16,0 0 0 16,0 0 0-16,0 0 0 15,0 0-1-15,0 0 2 16,0 0 13-16,0 0-14 15,0 0 0-15,0 0 4 0,0 0-4 16,0 0-1 0,0 0 1-16,0 0 0 15,0 0 10-15,0 0-10 0,0 0 0 16,0 0 1-16,0 0-1 16,0 0-3-1,0 0-3-15,0 0 12 0,0 0 3 16,0 0-9-16,0 0 0 15,0 0 8-15,0 0-8 16,0 0 0-16,0 0-1 16,0 0 2-16,0 0-15 15,0 0 14-15,0 0-82 16,0 0-146-16,-21 20-336 16</inkml:trace>
  <inkml:trace contextRef="#ctx0" brushRef="#br0" timeOffset="113632.46">24105 10135 1368 0,'0'-3'224'0,"0"3"-172"0,0 3-43 0,2-3-13 0,-2 0 4 0,3 0-12 0,-6 0 12 0,3 3-1 0,0 5 0 15,-2 2-63 1,-5 23-139-16</inkml:trace>
  <inkml:trace contextRef="#ctx0" brushRef="#br0" timeOffset="118217.71">22851 13812 840 0,'-5'12'85'0,"-1"0"-73"0,-4 4 12 0,2 0-24 0,3-10-76 0,-1-4-41 0,6-2 49 16,2-4-37-16,2-2 54 15,-2-4 35-15,1 2-10 16,1-14-101-16</inkml:trace>
  <inkml:trace contextRef="#ctx0" brushRef="#br0" timeOffset="119720.18">25208 13168 916 0,'0'12'6'0,"0"2"-6"0,5 10 0 0,-3 2-34 0,0 1 34 0,2-1 63 15,-2 4-29 1,-4 6-34-16,-2 4-39 0,0 6 39 16,-1 10-19-16,0 4-40 15,3 101-86-15</inkml:trace>
  <inkml:trace contextRef="#ctx0" brushRef="#br0" timeOffset="119880.67">25192 13964 593 0,'-4'7'183'0,"0"1"-43"15,-6 2-20-15,4-2-44 0,1 2-35 16,3-5-25-16,-2 4 26 16,2-8-40-16,2 6-2 15,0-6 0-15,2 3-32 16,-2-4-64-1,2 3-15-15,2-3-124 0,9-3-385 16</inkml:trace>
  <inkml:trace contextRef="#ctx0" brushRef="#br0" timeOffset="122189.13">23443 11793 1354 0,'-2'-2'141'0,"2"-4"0"0,-4 1-117 0,4 4-15 0,6-3-9 0,6 0-11 0,5-2-11 16,14-5-26-16,16 1-42 16,145-22-128-1</inkml:trace>
  <inkml:trace contextRef="#ctx0" brushRef="#br0" timeOffset="123030.88">25747 12368 2067 0,'-9'-6'318'16,"3"0"-131"-16,-6-4-113 15,6 6-53-15,6 4-9 16,-2 0-2-16,2 0 43 16,0 0-22-16,-3-2-4 0,3 2 30 15,0 0-22 1,-2 0-22-16,2 0-13 0,0 0 20 15,2 0-11-15,-2 0-9 16,3 0-2-16,-3 0 1 16,0 0 1-16,0 0-1 15,2 0 1-15,-7 0 0 16,5 0 1-16,0 0-1 16,0 0-4-16,0 0 4 15,0 0 0-15,0 0 5 16,0 0-5-16,0 0 0 15,0 0 6-15,0 0-6 16,0 0 0-16,0 0 0 16,0 0 0-16,0 0 0 15,0 0 0-15,0 0 1 0,0 0 7 16,0 0-8 0,0 0-8-16,0 0 8 0,0 0 2 15,0 0-2-15,0 0 0 16,0 0 0-16,0 0 1 15,0 0-1-15,0 0-1 16,0 0 1-16,0 0 1 16,0 0 3-16,0 0-4 15,0 0 0-15,0 0 8 16,0 0-8-16,0 0-3 16,0 0 3-16,0 0 0 15,0 0 5-15,0 0-5 16,0 0 0-16,0 0 4 15,0 0-4-15,0 0-6 16,0 0 5-16,0 0 2 0,0 0-2 16,0 0-3-16,0 0 4 15,0 0 3-15,0 0-3 16,0 0-11-16,0 0 10 16,0 0 2-16,0 0-2 15,0 0-8-15,0 0-37 16,0 0 34-16,0 0-41 15,0 0-8-15,0 0 11 16,0 0-16-16,0 0 18 16,0 0-94-16,0 0-121 15,7-14-32-15</inkml:trace>
  <inkml:trace contextRef="#ctx0" brushRef="#br0" timeOffset="123980.05">23671 10531 1293 0,'0'0'469'0,"2"0"-469"0,2 2-76 0,7 2-16 0,7 2-85 0,29 20 6 0</inkml:trace>
  <inkml:trace contextRef="#ctx0" brushRef="#br0" timeOffset="124198.47">25028 10784 1550 0,'2'4'0'0,"9"14"-208"0</inkml:trace>
  <inkml:trace contextRef="#ctx0" brushRef="#br0" timeOffset="124401.52">25921 10971 1561 0,'0'1'0'0,"2"17"-95"0</inkml:trace>
  <inkml:trace contextRef="#ctx0" brushRef="#br0" timeOffset="139068.49">25281 2803 1276 0,'-4'0'162'0,"2"0"-123"0,-8 0 34 0,6 2 44 0,0-4 39 0,-1 2-93 0,1-2-43 0,0 2 56 16,2-2-31-16,2 2 23 15,-2 2-7-15,-2-2-59 16,2 2 26-16,0 2-28 16,-7 6 0-16,3 8 3 15,-3 6-1-15,2 4 17 16,0 4-16-16,3-2 9 16,4 1 6-16,0-8-18 15,2-1 0-15,0-3 3 16,5-3-3-16,-3-2 0 15,4-6 3-15,-4-4 15 0,2 0 12 16,5-4-30 0,5 0 1-16,11-2 54 0,15-6-31 15,12-10-4-15,21-6-4 16,17-7-7-16,73-23 50 16,29-10-59-16,28-6 10 15,-79 34 14-15,-9 4-12 16,-83 20-12-16,-5 2 0 15,-5 2 10-15,34-8 8 16,-16 6-18-16,-24 2 0 16,-12 3 24-16,-15 4-9 0,-8-1 29 15,0 2 23-15,-2 0-50 16,0 2 58-16,2-2-75 16,0 0 9-16,0 0 4 15,0 0-13 1,0 0-4-16,0 0 3 0,0 0 2 15,0 0 3-15,0 0-4 16,-2 0 0-16,2 0 2 16,0 0-2-16,0 0-14 15,-2 0 13-15,4 0-8 16,-2 0-21-16,0 0-24 16,0 0-184-16,-11 18-101 15,-12 2-585-15</inkml:trace>
  <inkml:trace contextRef="#ctx0" brushRef="#br0" timeOffset="146517.06">19441 6144 1883 0,'0'0'231'16,"0"2"-186"-16,0-2-17 0,0 2 70 0,3-2 2 0,-3 0-1 0,0 0-52 0,0 0 46 0,0 0-21 15,2 0-12-15,-2 0 0 16,0 0-30-1,0 0-24-15,0-2-6 16,0 2-20-16,0-2-32 0,5-2-283 16,17-14-246-16</inkml:trace>
  <inkml:trace contextRef="#ctx0" brushRef="#br0" timeOffset="146948.94">20143 6162 1529 0,'0'0'309'15,"0"0"-250"-15,0 2-11 16,0-2-8-16,0 4 41 16,3-4-9-16,1 2-3 15,-4 0-19-15,2 0 8 16,-2 0-16-16,2-2 69 16,-2 0-73-16,0 2-5 15,2-2 22-15,-2 4 11 0,3-2-6 16,-3-2-30-16,-3 2-24 15,3-2 48 1,0 0-40-16,-2 0-2 0,2 0 13 16,0 0-13-16,-2 0 9 15,2 0-21-15,0 0 2 16,0 0-7-16,-2 0 5 16,-7 2-217-16,-42 4-471 15</inkml:trace>
  <inkml:trace contextRef="#ctx0" brushRef="#br0" timeOffset="148183.51">19254 6029 996 0,'-2'0'677'0,"4"0"-596"0,-2 0-37 0,0 3 10 0,0-3 45 0,0 0-32 0,2 0-2 0,-2 0 28 16,0 0-15 0,0 0-29-16,0 2 17 0,5-1-24 15,-3 3 32-15,3 0-20 16,-3 3-35-16,3-3 28 16,-3-1-31-16,2 1 4 15,5 3 41-15,7 0-38 16,1 0-11-16,10-1-5 15,0-2-1-15,8 4 12 16,2-4-18-16,-2 2 0 16,3-4 9-16,-7 0-9 15,2 0 0-15,-4-2-1 16,1-2 2-16,-8 0 15 0,0-2-16 16,-6 0 1-16,-1-3 34 15,-1-2-17-15,-1 3-10 16,-2-6 13-16,2 3-20 15,-2 2 40-15,-1-1-39 16,-4-3-2-16,1 4 39 16,4-5-20-16,-4-1-7 15,4-1 9-15,-5-1-19 16,4 0 33-16,-2-3-35 16,-1-2 0-1,-1-4 16-15,4-4-15 0,-4-6 0 16,7-6-1-16,-4-2 6 15,3 6-12-15,-1 1 6 16,0 10-1-16,-2 3 1 0,-3 0 0 16,3 5 1-16,5-5-2 15,-5 2 2 1,5 0-8-16,-4 0 7 0,5 8-11 16,-3 0 11-16,-5 6 0 15,-1 2-6-15,-2-2 6 16,6 0 0-16,-3 2 9 15,-1-2-9-15,3-2-6 16,-2 4 6-16,-3 2 0 16,-1 0-7-16,-3 2-4 15,-3 0-34-15,3 0 9 16,-2 0-106-16,0 2-188 0,-1 2-155 16,1 2-989-16</inkml:trace>
  <inkml:trace contextRef="#ctx0" brushRef="#br0" timeOffset="148920.69">21694 5083 910 0,'0'-2'891'0,"0"2"-780"0,-2-2-84 0,2 2 15 0,0 2 31 0,-3 0-56 0,-3 4 26 16,-3 2-42-16,-2 0 0 0,4 0 46 15,5-6-17 1,0 0-5-16,2-2-3 0,2 0-21 16,0 0 4-16,0 0-5 15,0 0-13-15,1 0 13 16,2-2 1-16,1 2 16 16,1 0-17-16,-1 0 1 15,-4 0 14-15,1 2-15 16,-1 2 0-16,3 4 3 15,-1 6-2-15,1 2 23 0,-1 9 13 16,-4 7-36-16,-4 4 46 16,-3 8-40-16,-2 2-6 15,-4 0 12 1,-6-4-12-16,9-10 26 0,1-6-27 16,9-8 6-16,2-8 8 15,7-6-14-15,16-8 12 16,10-10 4-16,25-10-7 15,16-14-7-15,6-6-2 16,1-6 0-16,-8-8 12 16,-1-9-12-16,-9-3-12 15,-12-2 11-15,-6 4-69 16,-18 10-127-16,-18-71-384 0</inkml:trace>
  <inkml:trace contextRef="#ctx0" brushRef="#br0" timeOffset="151217.34">22960 3625 845 0,'-3'0'339'0,"1"0"-246"0,0 0 9 0,2 2 56 0,0-2-34 0,0 0 2 0,2 2-57 15,0-2-22-15,-2 0 17 16,3 0-25-16,-1-2-1 16,3 4-20-16,3-2-8 15,5 2 76-15,6 0-16 16,3-2-1-16,0-2-1 0,2-2-38 15,1-2-14-15,4-4-1 16,0 2-4-16,0-6 7 16,2 2-18-1,0-4-2-15,-4-2 2 16,-2 2 7-16,-1-2-6 0,-6-2 5 16,0-4-5-16,4 0 14 15,-2-6-15-15,3-4-12 16,-2-5 12-16,2-1 6 15,-3-2-4-15,-2 2-2 16,-2 0 0-16,-8-2 43 16,3 8-38-16,-6 0 7 15,2 4-5-15,-3 8-7 16,-2 2 9-16,3 0-9 16,-3 2 8-16,2-3-1 0,-2-1-7 15,-4 3 0-15,0-2 5 16,-2 1 13-16,-3 4 48 15,1 0-66-15,-4 0 1 16,-3 4 5-16,-2-4-6 16,-1-2-1-16,-4 4-5 15,0-6 12-15,0 2-4 16,-1 2-2-16,-2 0 0 16,2 4-10-16,-1 2 10 15,-5 3-11-15,-4-2 11 0,-5 3 1 16,-4-1-1-1,0-4-1-15,2 3 1 16,2-1 1-16,3 0-1 0,0 0-4 16,-1 5 3-16,1-1 2 15,2 5-2-15,4 4 1 16,-6-3 0-16,-3 3-2 16,1 2 2-16,-4-2-3 15,6 0 3-15,1 3 1 16,6-3 5-16,4-1-6 15,4 1 0-15,1 3-10 16,-6 0 10-16,3 1 0 16,-7 5 0-16,2-3 1 15,-1 2 5-15,4 0-6 16,-3 4 0-16,0 6-7 16,0 4 7-16,2 0-5 15,2 4 5-15,-1 0 9 0,5 2 7 16,-4-2-16-16,6-2 0 15,1 2 11-15,1 2-11 16,4-1-1-16,2-1 1 16,3 2 0-16,2-2 5 15,-1 0-5-15,3-2 0 16,0 2 5-16,0-2-5 16,0-4-2-16,3 2 2 15,-1-4 0-15,0 0 7 16,4 1-7-16,2-1 0 15,5-3 7-15,-5 2-7 16,6 1 0-16,-5-2 0 16,4 0 1-16,-1 0 8 15,-4-4-9-15,3 0 0 16,3 0 0-16,-3-2 1 0,3 2-1 16,3-2 0-16,-3-2 1 15,1 2 15-15,-1-4-16 16,-5 2 0-16,-1-4 2 15,-1 0-2-15,0-2 0 16,4 0-1-16,-2-2 2 16,2 0 17-16,2 2-18 15,5 0 0-15,-2-2 8 0,0-2-8 16,-8 3 0-16,1-4-1 16,-3 2 2-16,0-2 11 15,-2 2-12-15,5 0 0 16,-1-1 4-1,6-2-3-15,3 2 0 0,0-2 5 16,3 3-4 0,-3-3 7-16,-1 0-9 0,-1 0 0 15,-1 0 2-15,-3 0-2 16,2 0-1-16,1 0 1 16,-1 0 0-16,3 0 5 15,-1-3-5-15,-1 3 0 16,-3 0 4-16,2-2-4 15,-4 2-6-15,0 0 4 16,0-2 4-16,2-1 11 0,-2 0-13 16,0 2 0-1,0-2 14-15,4-1-14 0,-4 2-6 16,3-2 6 0,-2 2 0-16,3 0 3 0,-1-3-3 15,-3 2 0-15,-1-1 2 16,0 2-2-16,3 0-2 15,-1-1 2-15,4-2 0 16,1-1 5-16,1 0-5 16,-3 0 0-16,3 0 1 15,-5-2-1-15,-2 4-1 16,0 0 0-16,0 0 1 16,2-4 10-16,1-2-10 15,-2-2 0-15,7-2 7 16,-7-2-7-16,1-2 0 0,3 4 0 15,-5-4 9-15,-3 8-12 16,-2-2 3-16,-1 2 0 16,0 0-2-16,-3 0 2 15,0-2 0-15,2 1-1 16,-2-4 12-16,0 3-20 16,0-2 9-16,-2 1-30 15,-1-1-26-15,-4 5-101 16,-2-1-298-16,-30-15-571 15</inkml:trace>
  <inkml:trace contextRef="#ctx0" brushRef="#br0" timeOffset="154333.99">22445 5564 1018 0,'0'0'655'0,"0"0"-582"0,-2-2-53 0,0 2 92 0,2 0-16 0,0 0-9 0,0 2 18 0,2-2-51 16,0 0 32-16,-2 0-28 15,0 0-44-15,2-2 55 16,-2 2-62-16,3 0-5 16,5 0-3-16,15-3 2 15,4 0 31-15,10 1-32 16,1 0-9-16,-5 4 1 15,-10 3 8-15,-5 4-7 16,-11 9-1-16,-10 13 8 16,-17 12 8-16,-11 14-8 0,-23 3 0 15,-6 0 27-15,1-12-26 16,-2-8 6-16,12-8-3 16,5-8 11-16,3-3 11 15,10-9-26-15,8-1 0 16,10-7 16-16,7 1-8 15,8-5 4-15,2 0-12 16,9 1 1 0,10-1 44-16,15 0-36 0,13-1-7 15,7-1 12-15,0-2-14 16,-2-4 0-16,-1 4-1 16,-6-5-28-16,-3 4-6 15,-9-4-104-15,-1 1-125 0,22-28-209 16</inkml:trace>
  <inkml:trace contextRef="#ctx0" brushRef="#br0" timeOffset="155124.67">22838 5372 1619 0,'-6'-4'192'0,"0"2"-146"0,-3-2 1 0,-5 0 1 0,6 0 3 0,-1 2-6 0,3 0-24 0,-4 0 52 16,4 2-22-16,-3-2-10 16,0 0-19-16,-2 0-4 15,-9 0 12-15,4 0-7 16,-7 0-14-16,4 0 36 16,-8-3-24-16,2 10-11 15,-8-3 1-15,-2 2-4 16,-6 2 10-16,-1 6-17 15,-4 0 1-15,-6 4 24 16,-2 0-25-16,1 4 0 0,2 2 5 16,2 4 8-16,2 6 16 15,2 2-22-15,3 12-7 16,5 8 48-16,3 9-47 16,3 5-1-16,8 0 7 15,5-4-7-15,12-2 8 16,4-7-8-16,4-3 0 15,6-4 6-15,8-2-6 16,0-2 0-16,10 0 6 16,3-2 9-16,11-6 10 15,10-4-13-15,10-6-12 0,4-13 45 16,13-5-36-16,2-12-2 16,6-7 10-16,2-7-16 15,-1-6 23-15,-3-4-24 16,-2-6 0-16,-6-8 28 15,-8-8-28-15,-7-10 1 16,-8-12 13-16,-11-8-14 16,-12-5 6-16,-10 5-6 15,-13 8 0-15,-12 10 19 16,-13 12-19-16,-12 7 0 16,-8 11 2-16,-13 4 8 15,-8 4 2-15,3 4-12 16,3 2-3-16,5 6-16 15,11 2 4-15,5 6-156 16,1 6-138-16,-24 12-404 16</inkml:trace>
  <inkml:trace contextRef="#ctx0" brushRef="#br0" timeOffset="157734.91">23524 5502 1585 0,'0'0'273'0,"0"0"-207"0,0-4 11 0,2 8 80 0,-2-8-41 0,2 4-47 0,-2 0-11 15,0 0-5-15,0 0 38 16,0 0-58-16,-2 0-13 15,2 0 8-15,11-2-14 16,-2 0-1-16,6-2-13 16,8-2 0-16,-2 4-9 15,0 0 9-15,-7 4-12 16,-3 2 3-16,-7-2-10 16,-2 4 7-16,-4 6 11 0,-5 0 1 15,-9 6 13-15,-3 0-13 16,-6 1-9-16,-4-8 9 15,7 1 0-15,0-4 0 16,10-3-16-16,6-1-11 16,6-4 27-16,6 1-72 15,3-1-27-15,9 3 98 16,15 0 2-16,5 0 15 16,5 1-16-16,-5 1 0 15,-5 4-10-15,-6 3 10 16,-7 3 0-16,-7 3 1 15,-8 11 10-15,-5 1 11 16,-11 0-10-16,-5 0 8 0,-11 0 49 16,-4-4-51-1,-7-4 13-15,-4-6-2 0,-5-2-16 16,-4-4 19-16,4-4-25 16,3-6-1-16,5-8 24 15,8 0-30-15,14-6 0 16,5-6-42-16,12-6-99 15,58-76-344-15</inkml:trace>
  <inkml:trace contextRef="#ctx0" brushRef="#br0" timeOffset="158184.7">23735 5171 1790 0,'-7'0'192'0,"-4"-2"-165"0,-9 0 23 0,-8 4-31 0,-11 8-19 0,-11 13 40 0,-18 14 26 15,-5 13 8-15,-8 7 23 16,6 7-19-16,2 0-12 15,12 3-41-15,16-4-24 16,24-4 11-16,15-5-12 16,20-8 0-16,20-8 1 0,24-8 6 15,19-6 11-15,19-12-18 16,14-12 0-16,-4-12 25 16,-1-4-25-16,-13-8-4 15,-13-4 4-15,-9-8 0 16,-13-6 32-16,-14-4-10 15,-12-4 17-15,-18-1 48 16,-15 5-79-16,-17 4-8 16,-15 4-6-16,-19 4-12 15,-10 6 17-15,-11 4-101 16,8 10-206-16,-55 12-301 0</inkml:trace>
  <inkml:trace contextRef="#ctx0" brushRef="#br0" timeOffset="158940.31">23580 6180 1890 0,'-12'12'240'0,"-1"0"-186"15,-12 12-27-15,-8 8 19 0,-3 6 1 0,-1 0 32 0,5-2-47 0,8-1-5 0,5-7-6 0,13-13-11 0,4 2-10 0,6-5 0 16,9-2 0-16,14-2 30 0,12 0-24 16,9-6-4-1,8-2 5-15,2-6 1 16,-6-4-7-16,-8-2-1 0,-7-2 10 16,-5-1 19-1,-12 6-19-15,-7 0 23 0,-7 8 38 16,-6-3-20-16,-4 8-29 15,-5 1-22-15,-6 8 0 16,-9 6 33-16,-5 8-33 16,2-1-11-16,4 2 11 15,12-8 0-15,3 0 0 16,2-6-4-16,6-6-121 16,0-4-124-16,21-28-292 15</inkml:trace>
  <inkml:trace contextRef="#ctx0" brushRef="#br0" timeOffset="159318.44">23773 6032 1788 0,'-20'3'203'0,"-9"5"-160"16,-24 13-4-16,-17 15 74 15,-7 12-38-15,0 12 18 16,6 8-29-16,13 6-23 16,19-7-13-16,18-7-17 15,19-10 19-15,14-8-12 0,19-6-11 16,13-4 47-16,14-10-16 16,13-6-22-16,7-12 2 15,-2-10-7-15,-7-8 26 16,-5-8-10-16,-10-10 9 15,-3-8 51-15,-9-6-40 16,-10-5-14-16,-10 4 4 16,-18 4-20-16,-16 10-17 15,-13 2-3-15,-15 8 3 16,-9 0-23-16,-9 9-11 16,9 6-227-16,-13 12-278 15</inkml:trace>
  <inkml:trace contextRef="#ctx0" brushRef="#br0" timeOffset="159698.96">24379 6439 1970 0,'-24'10'312'0,"-7"4"-232"0,-30 12-44 0,-3 4 10 0,6 4 31 0,10-6-51 0,25-2-25 0,17 2-2 0,20-4 2 0,18 1 32 15,14-6-33-15,12 3 0 16,2-2 6-16,-4-1-6 15,-14-4 0-15,-11 2 0 16,-15-10-1-16,-9 1 0 16,-14-4 1-16,-9 5 0 15,-10-1 22-15,-15 2-22 16,-7-9-1-16,-4-8-63 16,3-14-172-16,5-10-67 15,-27-76-255-15</inkml:trace>
  <inkml:trace contextRef="#ctx0" brushRef="#br0" timeOffset="160173.79">24252 6407 1566 0,'24'-7'515'0,"5"7"-341"15,27-1-15-15,9 1 0 16,-1 4-47-16,-1 2-58 16,-5-5 14-16,-7 3-68 15,-7-4-6-15,-6 0 4 16,-11-4-116-16,-7-6-86 15,-11 1-59-15,-3-8 62 16,-14-3 90-16,-3 0-6 16,-9-2 104-16,-14 1 13 15,-3 0 36-15,-9 7 21 0,-6 4 12 16,-13 8 16 0,-9 8 68-16,-13 12-40 0,-11 12-13 15,-2 13 25-15,0 7-38 16,13 8-9-16,25 4-41 15,24 0-37-15,28-2 12 16,22 2-6-16,24-8-6 16,22-3 22-16,17-9-2 15,16-14 4-15,3-12 3 16,4-12 9-16,-9-12 57 16,-8-9-53-16,-13-8-2 15,-5-9 13-15,-16-8-21 16,-9-11 0-16,-21-7-30 15,-19-6 13-15,-22-2-38 0,-25 5 10 16,-30 5 15-16,-19 14-8 16,-10 12-1-16,5 14-67 15,32 16-230-15,62 44-685 16</inkml:trace>
  <inkml:trace contextRef="#ctx0" brushRef="#br0" timeOffset="178052.74">29183 3848 1223 0,'-2'2'501'0,"2"-2"-426"0,0 0-54 0,2 0 30 0,0 0 55 0,-2 2-31 0,2-2-34 16,1 0 43-16,-3 0-5 15,0 0-46-15,0 0 2 16,0 2-26-16,0 2 45 16,-3-2-54-16,1 6 1 15,0 2 32-15,-5 6-15 16,0 4-17-16,-4 0-1 0,3 0 12 16,-4-2-7-16,3 4-5 15,-7 0-12-15,-1 4 1 16,-12 6 11-16,-11 0-15 15,-7 7-90-15,-7-2-60 16,6-2 78-16,1-7 18 16,9-6 3-16,5-2 12 15,6-4-39-15,6 2-120 16,-12 12-478-16</inkml:trace>
  <inkml:trace contextRef="#ctx0" brushRef="#br0" timeOffset="179875.11">25321 2747 1207 0,'5'0'162'0,"2"2"-108"0,4 0 5 0,4 0 77 0,1 0-53 0,-3 0-40 0,5-2 56 0,0 0-60 15,8-2-4 1,8-2-1-16,11 0 4 0,11 0-17 16,8-6 4-16,14 4-17 15,4 0 47-15,3 2-37 16,-9-2-1-16,-16 4 4 16,-23 4-20-16,-16-2 6 15,-15 4-7-15,-10-4 0 16,0 0 36-16,-3 0-34 15,-5 0-2 1,4 2 22-16,-1 0-13 0,5-2-9 16,2 2 0-16,2-2 0 15,-2 2-1-15,2 0 1 16,-6 0-8-16,4 0 8 16,2 0 0-16,-4 0 9 15,4-2-9-15,-2 2 0 16,0 2 2-16,-1 0-2 0,-3 0-14 15,-6 2-37-15,1 0-93 16,-47-2-216-16</inkml:trace>
  <inkml:trace contextRef="#ctx0" brushRef="#br0" timeOffset="180526.61">25595 2133 186 0,'-4'2'856'0,"0"-2"-766"0,-3 0-69 0,0 0 72 0,-2 0 25 0,5-2-8 0,2 2 37 16,0 0-59-16,2 0-17 15,0 0 34-15,2 0-48 16,0 0 24-16,0 0-59 16,0 0-5-16,7 0 17 15,7 0-23-15,17-2 1 16,19-2 24-16,21 0 12 15,16-4 16-15,7 4-44 16,8 0-19-16,-1 0 61 16,-3 0-50-16,-8 2 17 0,-21-4-6 15,-13 6-22-15,-27-2 33 16,-13 4-34-16,-11-2 0 16,-7 0 28-16,-5 0-13 15,3 0-9-15,-2 0-4 16,-6 0 7-16,0 0 16 15,-1 6-25-15,-1-6-7 16,-1 2-8-16,1 0-5 16,4 2-71-16,-3 4-143 15,-39 24-141-15</inkml:trace>
  <inkml:trace contextRef="#ctx0" brushRef="#br0" timeOffset="184137.96">22929 6635 348 0,'0'-2'1038'0,"-3"2"-872"0,1 0-137 0,2-2-7 0,0 4 53 0,-2-4 18 0,2-2-10 16,0 2-34-16,-5-2 2 15,3-2 41 1,-2 2-70-16,-3 0 5 0,-2-2-7 16,-2 2-20-16,0-2-1 15,-9 2-23-15,-1 0 24 16,-5-2-3-16,0-2 3 16,-11-2-16-16,-3-4 16 15,-4 4 0-15,-3-4 8 16,-7 4-8-16,-5 4-13 15,-9-2-10-15,-3 4-10 0,-11 2 3 16,-4-2-1 0,-6-2 29-16,-1-7-20 0,-1-1 22 15,-3-1-90-15,2-6 90 16,-1 6 1-16,5-2-1 16,1 5-15-1,3 5-46-15,-1 0 40 0,1 1-9 16,4 4 30-16,0 0-2 15,4 2 8-15,0 0-6 16,6 4 9-16,-3 5 3 16,-4 0 9-16,0 8-21 15,-5 1-18-15,-1 0 6 16,1 0-9-16,-2 0 21 16,6 0 11-16,4-2-10 15,4 2 30-15,3 4-31 0,3 0 1 16,3 6 12-16,-5 4-13 15,-2 6 0-15,-1 9 0 16,-4 7 6-16,-4 10 3 16,0 8-9-16,2 6 0 15,7 6 37-15,6 1-7 16,14 3-23-16,6 4 8 16,11 4-9-16,11 2 15 15,11-1-21-15,5-5 0 16,7-6 14-16,9-10 5 0,7-5-2 15,7-3-7 1,2-2-8-16,7 0 62 0,6 4-64 16,6 3 2-16,10 5 10 15,4 4-5-15,9 0-7 16,6 2 0-16,3-7 8 16,2-9-10-16,-2-6 2 15,-7-10 0-15,0-4 17 16,-5-6-17-16,1-3 1 15,2-2-9-15,2-2 17 16,4 5 3-16,8 2-12 16,1-2 0-16,3 0 9 15,0-2 41-15,-1-6-35 16,-2 2-15-16,-1 0 0 16,-3-2 2-16,-7-3-2 15,0-5-6-15,-6-5 0 16,1-4 0-16,2-12 6 0,1 0 21 15,4-7-12 1,10 0 57-16,0-5-53 0,8 5-12 16,3 3 30-16,3 1-1 15,3 1-9-15,-2 2-21 16,0 1 11-16,-1 0 22 16,-2-2-33-16,-1-2 0 15,2-2 21-15,-3-2-20 16,-1 1 0-16,-3 3-1 15,2 0 11-15,3-1-1 16,4 1-10-16,0-3-1 0,2 0 1 16,1 1 0-16,-4 0 0 15,-5 2 0-15,-3 2 0 16,-7-2 8 0,-2 0-8-16,-2-2 0 0,0-1 1 15,0 2 0-15,2-6 9 16,-1 3-10-16,3 1 0 15,2 0 0-15,4-1 2 16,1 0-2-16,0-6 27 16,-3-2-20-16,1-4 4 15,-4-2-11-15,-6 2 0 16,-5-6 1-16,-3-2-1 16,-7-2-10-16,1-6 10 15,-5-2 0-15,2-2 6 16,-6-2-6-16,-6-2 0 0,-3 0 3 15,-3 0-3-15,-2-3-11 16,5 1 11-16,2 0 0 16,0 6 11-16,-5 2-11 15,-1 8 0-15,-8 2 12 16,-4 0-12-16,-8 0 0 16,0-2 3-16,-3-5 16 15,-1-5 32-15,-3-2-51 16,1-8 6-16,4-6 30 15,-6-6-36-15,1-2 0 16,-2-6 3-16,-5-1-1 16,-5 5 16-16,-2 0-18 15,-2 2 0-15,-7 6 39 16,-5 7-39-16,1 6 0 16,-3 6 16-16,-1 6-7 0,1 4 19 15,1 1-28-15,4 4 1 16,2 2 0-16,0 2-1 15,2 2-24-15,-2-2-118 16,-2 2-200-16,-27-46-189 16</inkml:trace>
  <inkml:trace contextRef="#ctx0" brushRef="#br0" timeOffset="187902.7">19346 7395 1071 0,'-7'2'60'0,"5"0"-60"0,-2 0-72 0,-1 6 72 0,0-2 0 0,1 0-5 0,4 2 5 16,0-2-33-16,0-2-49 15,4 0-11-15,-1 0 87 16,-1 2-5-16,1 0 11 0,-6 0-1 16,1 6-106-16,-7 22-512 15</inkml:trace>
  <inkml:trace contextRef="#ctx0" brushRef="#br0" timeOffset="188490.31">18882 7670 854 0,'0'0'180'0,"0"-2"-180"0,0-4-24 0,0 0-32 0,2 0 47 0,-2 0 9 0,5-2-15 0,-1 2-28 16,1-2-86-16,24-28-225 15</inkml:trace>
  <inkml:trace contextRef="#ctx0" brushRef="#br0" timeOffset="188655.27">18988 7517 10 0,'4'-6'781'15,"-4"5"-504"-15,4-6-32 0,-6 1-152 16,0 6-54-16,-2 5 4 16,-2-5-43-16,0 1 48 15,-3 3-48-15,1 0 1 16,-2 2 13-16,3-2-13 15,5 0-1-15,0-1 0 16,0-2 1-16,2-1-9 0,0 0 8 16,2 0-72-1,0-1-91-15,11-20-504 16</inkml:trace>
  <inkml:trace contextRef="#ctx0" brushRef="#br0" timeOffset="189684.54">20694 2454 1878 0,'-2'0'175'0,"0"0"-163"0,-5 0 6 0,-5 2-18 0,-5-2-42 0,1 2 12 0,1 0-63 0,-1 2-30 16,3 2-24-16,-26 8-433 16</inkml:trace>
  <inkml:trace contextRef="#ctx0" brushRef="#br0" timeOffset="189887.98">20480 2526 1711 0,'0'0'164'0,"-2"0"-157"15,2 0 17-15,-2 0-24 16,-1 4-1-16,1 4 1 15,-2 2-36-15,-1-2-7 16,5-1-218-16,0-15-1078 16</inkml:trace>
  <inkml:trace contextRef="#ctx0" brushRef="#br0" timeOffset="190070.08">20484 2537 1689 0,'0'0'184'0,"0"0"-184"0,0 0-18 16,5 4-7-16,-10 3-32 16,-12 14-397-16</inkml:trace>
  <inkml:trace contextRef="#ctx0" brushRef="#br0" timeOffset="190283.15">20507 2624 1207 0,'0'-1'926'0,"0"1"-861"15,0-2-65-15,-2 2-15 16,2 0 6 0,0 0-5-16,-5 3-97 0,-2 5-25 15,-13 13-110-15,-62 35-685 16</inkml:trace>
  <inkml:trace contextRef="#ctx0" brushRef="#br0" timeOffset="194034.64">12156 7279 1393 0,'0'0'177'0,"0"0"-177"0,-2 2 0 0,2-2-3 0,0 0 3 0,0 0 24 0,0 0 3 15,0-2 30-15,0 2 48 16,0 0-37-16,0-2-2 15,2 0-26-15,-2 0-23 16,2 2 26-16,-4 0-29 16,2 0-13-16,0 0 23 15,-2 0-24-15,2 0 47 0,0 0-41 16,0-2 15 0,0-2 13-16,0-5-34 0,-2 2 2 15,0-5-2 1,-4-2 9-16,0-2-35 0,-3 0 16 15,-3-5 10-15,2-1 13 16,-5 3-12-16,1 1 7 16,1 4-8-16,-6 1 15 15,7 5-6-15,0 4-9 16,-1 2-15-16,2-2 15 16,1 2 1-16,2 0-1 15,-1 0 0-15,0-1 2 16,2-2 25-16,3 1-27 15,-5-2 0-15,0-2 9 16,0-2 9-16,-2-4-16 16,-1-2 5-16,-5 2 4 0,3-2 19 15,-3 0-30-15,-8 4-11 16,1 0 11-16,4 2 0 16,-5 0 0-16,5-4-1 15,-3-2 2-15,2 0 23 16,-2-2-24-16,-1 0 0 15,-1 1-3-15,-4 7 3 16,-2 1-6-16,-7 0-4 16,-8 5 10-16,-8 3 4 15,-6-2-4-15,-3 2-14 16,-5-2 14-16,-4 0 0 16,1-4 1-16,-2 2-1 0,-6 0 0 15,2 3-14 1,-6 2 14-16,-2 4-9 15,-2 3 9-15,-9 4-13 0,-2 1 7 16,-10 2 5-16,-4-4 1 16,2 5 4-16,2-4-4 15,0 7-1 1,6 5 1-16,4 5 0 0,-2 6 6 16,-3 2-6-16,5 2 0 15,5 0-8-15,1 0 8 16,13 0 0-16,0 1 9 15,8 1-3-15,1 0 8 0,8 0-14 16,-3 0 0-16,7 0 15 16,1-4-15-1,-3 4-8-15,0-4 8 0,2 4 1 16,4 2 21-16,5-3-22 16,3-1 0-16,6 0 28 15,-1-2-28-15,3 4 0 16,5-4 10-16,4 4 1 15,-2 0 10-15,0 3-21 16,4 3 0-16,-5 2 12 16,3 0-12-16,5 4-4 15,0-8 4-15,1 0 7 16,5 0 7-16,3-3-14 16,-1-4 0-16,5 6 18 15,-3 1-18-15,1 0-1 0,5 2 1 16,-4-2 6-16,8 0 11 15,-1-2-17-15,5 1 0 16,3-4 12-16,3-2-12 16,4 1 0-16,3-2 0 15,5 4 10-15,1 4 25 16,4 4-25-16,-1 2-8 16,5 3 63-16,0-2-65 15,-1 2 0-15,5-7-1 16,0-4 8-16,4-2 7 15,-2-2-14-15,2-2 0 0,5 4 31 16,5 3-31 0,2-2 6-16,9 8 9 15,2 5-9-15,2-4 19 16,4 4-25-16,1-4 0 0,-1-1 9 16,3-3-9-16,-2-9-3 15,3-4-6-15,6-5 18 16,9-2 18-16,3-2-27 15,8 0 0-15,-1-4 23 16,6 0-23-16,-3-2-2 16,2 2-5-16,2-4 14 15,3-4-8-15,1-4 1 16,8-10-3-16,-3-8 2 16,7-8 1-16,-2-6 0 15,-6 0 0-15,-3-4 9 16,-6 4 8-16,-10 2-17 0,-3 2 0 15,-3 1-2 1,-3 1 2-16,0-3-4 16,3-5 2-16,2-7 4 0,4-5 5 15,-3-6-7-15,3-10-43 16,0-4 35-16,-2-8-4 16,-2-2 7-16,-5 1 4 15,-6 5 2-15,-5 0-7 16,-9 2 6-16,-4-2-48 15,-2-3 32-15,-12 0-41 16,-9-12 28-16,-6-5 23 16,-10-18 6-16,3-81 24 15,1-51-24-15,-4 1-12 0,-19 117 12 16,-5 74 18-16,-3 12 18 16,-2 2-9-16,-7-27-19 15,-6 12 46-15,0 6-24 16,3 3 9-16,-2 2 15 15,1 2-35-15,-1-8-7 16,-1 2-12-16,-2-4 12 16,3 4-9-16,8 2-3 15,3 6-10-15,1 3 1 16,10 7 9-16,0 2-20 16,2 6 11-16,0-2 9 15,-2 6-15-15,2 0 15 16,0 2-22-16,-2-2 16 15,2 0-8-15,-2-2-5 16,4-2-13-16,-2 0 28 0,0 0-8 16,0 2 12-16,0 2 0 15,-2 0 0-15,0 2 1 16,-1 2-1-16,3 0 0 16,-2 0 1-16,2 0-13 15,2 0 12-15,-2 2-23 16,0-2 23-16,0 0-5 15,0-2 4-15,0 2-9 16,0 2-38-16,0-2-1 16,0 2-139-16,-2 6-136 15,0 24-399-15</inkml:trace>
  <inkml:trace contextRef="#ctx0" brushRef="#br0" timeOffset="195000.91">21106 5528 1101 0,'-11'49'168'0,"-7"5"-86"16,-24 110-43-16,-2 25-39 0,12-11-160 0,6-54-631 0</inkml:trace>
  <inkml:trace contextRef="#ctx0" brushRef="#br0" timeOffset="200168.71">11249 7399 1549 0,'0'-2'289'0,"0"2"-225"0,-2 0-64 0,2 0-2 0,0 0-16 0,0 0 6 0,0 4-52 15,-3 6-74-15,-5 20-164 16</inkml:trace>
  <inkml:trace contextRef="#ctx0" brushRef="#br0" timeOffset="200336.01">11350 7317 1650 0,'-3'0'317'16,"3"0"-317"-16,-3 0-39 15,-3 4-125-15,-13 34-181 16</inkml:trace>
  <inkml:trace contextRef="#ctx0" brushRef="#br0" timeOffset="202084.39">19504 8649 597 0,'0'1'630'0,"0"-1"-530"0,0 0-61 0,0 0 17 0,0 0 1 0,-2 0 49 0,2 0-106 15,-3 0-26-15,1 0 25 16,-2 0-3-16,0 3 4 15,1-3 0-15,1 0 11 16,2 0 2-16,0-3 10 16,0 3-22-16,0-1 14 15,-2-2-4-15,0 2-2 16,-1-4 10-16,-1 1-18 0,-3 3 28 16,-2-3-29-16,-2 1 0 15,-2-1 10 1,-10 2-8-16,-4-3-1 0,-4 1-1 15,-9-3-16-15,-9 1-1 16,-6 2 7-16,-5-2 4 16,-7 2 0-16,-7 0 12 15,-6 2 7-15,0 0 11 16,3 0 5-16,18 0 115 16,6-6-117-16,15 4-5 15,7 2-6-15,2-2-15 16,2 4-2-16,0 0 1 15,-4 0 0-15,-5 4-6 16,-1 2 6-16,-4 2-8 16,5 0 1-16,3-2 7 15,0 2-1-15,1-2-20 0,3 0-9 16,0-1 11-16,-2-1 11 16,-4 3-2-16,-8 1-1 15,-3 5 11-15,-2-1-7 16,-7 3-4-16,-3-1-28 15,0 3 38-15,-4 1-52 16,4-4 14-16,6-2 32 16,6-2 7-16,5-2 26 15,8-6-26-15,2 2 0 16,4 0 12-16,-1 0-12 16,3 0 0-16,5 2 0 15,-1-2 0-15,6-2 9 16,4 0-9-16,6-2 0 15,1 2 26-15,6-2-26 16,-2 0-1-16,0 0 0 0,2-2-17 16,0 2 18-16,-2 0-71 15,3 2-36-15,0-2 106 16,-1 2-31-16,0 0 32 16,0 0-6-16,0 0-21 15,-2 2-16-15,2-2-121 16,-6-8-564-16</inkml:trace>
  <inkml:trace contextRef="#ctx0" brushRef="#br0" timeOffset="208137.68">15678 8482 1360 0,'-2'-2'51'0,"2"2"-51"0,7-6-212 0,9 4 134 0,15-6 69 0,11-2-51 15,14-6-99-15,17-6-19 0,168-47-143 16</inkml:trace>
  <inkml:trace contextRef="#ctx0" brushRef="#br0" timeOffset="210417.94">18787 8534 1783 0,'2'0'152'0,"-2"2"-152"0,6 0-72 15,-4 0 43-15,0 2 29 0,-2-2 56 0,-2 2-29 0,0-4 19 16,-4 2 25-16,1-2-47 16,-9 2-24-16,-3 2-38 0,-12 0-215 15,-77 0-607-15</inkml:trace>
  <inkml:trace contextRef="#ctx0" brushRef="#br0" timeOffset="210721.93">14063 8089 1764 0,'0'0'208'0,"3"2"-208"15,-1 6-124-15,4 6 56 16,7 4 53-16,10 2-27 16,10-6-31-16,14 2-197 15,24 0-3-15,197 2 171 16</inkml:trace>
  <inkml:trace contextRef="#ctx0" brushRef="#br0" timeOffset="211004.52">19045 8933 2361 0,'5'2'67'0,"-5"-2"-67"15,0 0-111-15,0 0-31 0,-8 0 94 16,6 2 4-1,-8 0-41-15,-9 2-113 16,-87-10-571-16</inkml:trace>
  <inkml:trace contextRef="#ctx0" brushRef="#br0" timeOffset="211252.22">15362 8903 1783 0,'-2'6'84'0,"0"4"-84"0,2 6-114 16,11 2 23-16,2-6 58 15,16-6-5-15,7-6-23 16,118-12-131-16</inkml:trace>
  <inkml:trace contextRef="#ctx0" brushRef="#br0" timeOffset="211554.51">18207 8889 2060 0,'0'0'219'16,"2"2"-219"-16,8 0-154 15,-4 0 108-15,3 2 46 16,2-2 0-16,-6-2-1 16,-3 0-5-16,-2 2-43 15,0-2 17-15,-4 4-218 16,-25 2-680-16</inkml:trace>
  <inkml:trace contextRef="#ctx0" brushRef="#br0" timeOffset="214200.81">10062 7032 1109 0,'-2'0'525'0,"4"0"-472"0,-4 0-17 0,2 0 31 0,0 0-7 0,0 0 12 0,2 0-34 15,-2 0-17-15,0-2 72 16,2 0-32-16,-2 0 11 16,2 2-18-16,-2 0-31 15,2-4 38-15,0 2 1 16,3-2-23-16,-1-8 36 16,2-8-74-16,8-14-1 15,9-6 9-15,4-10 0 16,13-8 9-16,8-5-18 15,10-5 0-15,9-10 5 16,9-2-5-16,5-6 0 0,0 1-6 16,2 3 12-1,-5 10 11-15,-6 12-17 0,-6 7 0 16,-10 10 19 0,-10 6-18-16,-8 12-1 0,-13 10 0 15,-13 5 11-15,-8 6 13 16,-4 4-24-16,-2 0 6 15,2 0 37-15,0 2-20 16,0-4-10-16,0 2-2 16,0 0 2-16,0 0 17 15,0 0-30-15,0 0 0 16,0 2 5-16,0-4-5 0,0 2-6 16,0 0 5-16,0 2 2 15,0-2 8-15,0 0-9 16,0-2 0-16,-2 2-4 15,4 0 4-15,-2 0-1 16,0 0 0-16,0 0 2 16,0 0 9-16,0 0-10 15,0 0 0-15,0 0 2 16,0 0-2-16,0 0 0 16,0 0 0-16,0 0 11 15,0 0 4-15,0 0-15 16,0 0 0-16,0 0 10 15,0 0-2-15,0 0-7 0,0 0-2 16,0 0 9 0,0 0-11-16,0 0 3 15,0 0 0-15,0 0 2 16,0 0-2-16,0 0 0 16,0 0 0-16,0 0 1 0,0 0 23 15,0 0-24-15,0 0-10 16,0 0 10-16,0 0 7 15,0 0-7-15,0 0 0 16,0 0 2-16,0 0 17 16,0 0-19-16,0 0 0 15,0 0 6-15,0 0-6 16,0 0 1-16,0 0-1 16,0 0 0-16,0 0 8 15,0 0-8-15,0 0-5 0,0 0 5 16,0 0 1-1,0 0 8-15,0 0-9 0,0 0 1 16,0 0 9-16,0 0-10 16,0 0 0-16,0 0 6 15,0 0-6-15,0 0-1 16,-10 2-45-16,8-2-76 16,2 2-46-16,0 0-205 15,-22 8-224-15</inkml:trace>
  <inkml:trace contextRef="#ctx0" brushRef="#br0" timeOffset="-214260.81">11086 5765 1262 0,'5'0'244'0,"-3"0"-216"0,4-2-27 0,6-2 24 0,5 4 8 0,8-2-18 0,2 0 42 15,-2-2-3-15,2 2-20 16,-6 2 1-16,2-2-29 16,-7 2 40-16,-3 0-45 15,-5 2 0-15,0 0 46 16,-6 2-23-16,0-2-15 16,-2 6 3-16,2-2-2 15,-2 0 16-15,-2 6-25 16,2 2 5-16,-4 8 32 0,2 2-37 15,-4 0 5-15,2-2-4 16,2-4 5-16,2-6 17 16,-2-2-24-16,2-4 0 15,0-2 20-15,0-4-20 16,0 2 11-16,0-2-11 16,-3 2 6-1,3-2 22-15,0-2-22 0,0 2-5 16,0 0 70-16,3 0 10 15,-6-2 3-15,3 2-12 16,0 0-23-16,-4-4 55 16,-2-2-100-16,-2-8 8 0,0-2-1 15,-5-2-6 1,-6-4-5-16,-1 0-6 16,-2 0 6-16,0 2 21 0,-1 2-21 15,6 6 1-15,-1 4 9 16,7 0-10-16,7 4-8 15,2 2 7-15,2 2 2 16,0 0-30-16,0 0 29 16,2 0-40-16,-2-2 39 15,2 2-31-15,0 0 2 16,-2 0 8-16,0 0-25 16,0 0 37-16,0 0-70 15,0 0-38-15,0 0 19 0,0 2-32 16,0 0-28-1,0 4-22-15,2 10-637 0</inkml:trace>
  <inkml:trace contextRef="#ctx0" brushRef="#br0" timeOffset="-212611.34">11955 5418 1038 0,'-2'0'490'0,"2"0"-381"0,0 0-109 0,0 0 58 0,2 0 50 0,0-2 0 0,-2 2-12 0,2 0-12 15,-2 0 11-15,0 0 41 16,-4 0-67-16,4 0 9 16,0 0 0-16,0 0-16 15,0 0-7-15,0 0-40 16,0 0-4-16,0 0 16 15,0 0-27-15,0 0 0 16,0 0-1-16,0 0 1 16,0 0 0-16,0 0 0 15,0 0 0-15,0 0-6 0,0 0 6 16,0 0-24-16,0 0 18 16,0 0-6-16,0 0 3 15,0 0-26-15,0 0-17 16,0 0 50-16,0 0-83 15,0 0-47-15,0 0-57 16,-13 4-110-16,-28 0-544 16</inkml:trace>
  <inkml:trace contextRef="#ctx0" brushRef="#br0" timeOffset="-211783.72">12392 5360 1001 0,'-11'10'0'0</inkml:trace>
  <inkml:trace contextRef="#ctx0" brushRef="#br0" timeOffset="-210862.23">12522 5492 1806 0,'0'0'187'0,"0"2"-187"15,-2 2-139-15,-2 8 8 16,-13 28-172-16</inkml:trace>
  <inkml:trace contextRef="#ctx0" brushRef="#br0" timeOffset="-210710.7">12543 5414 2208 0,'-2'-2'303'0,"2"2"-303"0,0-2-40 0,-2 8 1 0,0 14-180 0,-27 58-508 0</inkml:trace>
  <inkml:trace contextRef="#ctx0" brushRef="#br0" timeOffset="-204177.36">16895 8450 1018 0,'-2'6'6'0,"-1"-2"-6"0,-6 2-60 0,5 2-48 0,0 0-46 0,-1-4 22 0,3 0 72 15,-2-4 13-15,-1 2 47 16,3-2 27-16,-3 0-27 16,-12 10-264-16</inkml:trace>
  <inkml:trace contextRef="#ctx0" brushRef="#br0" timeOffset="-192325.97">11402 7670 1207 0,'-2'0'206'0,"2"2"-187"0,0-2-8 0,0 0 22 0,0-2-14 0,2 2 112 16,-2 0 1-16,0 0-59 0,0 0-11 15,0 0-62-15,-2 0 1 16,2 0 0-16,0 0-1 15,0 0-5-15,0 0 5 16,7 12 0-16,-7-8 11 16,2-2-11-16,-2 2 0 15,0-4 9-15,3 0-9 16,-3 0 0-16,2 0 4 16,-2 0-2-16,0 0 35 15,0 0-37-15,0-4 14 16,0 4 5-16,0 0-19 15,0 0-13-15,0 0 12 0,0 0-20 16,0 0 11-16,0 0-58 16,2 6-121-16,3 0 170 15,-1 2-190-15,16 10-890 16</inkml:trace>
  <inkml:trace contextRef="#ctx0" brushRef="#br0" timeOffset="-191690.82">17182 7706 633 0,'-2'0'849'0,"2"-2"-849"0,-4 4-94 0,4 0-212 0,-2 6 156 0,-2 2-162 0</inkml:trace>
  <inkml:trace contextRef="#ctx0" brushRef="#br0" timeOffset="-190709.88">10859 7604 1570 0,'0'0'234'0,"0"0"-171"0,-2 0-54 0,2 0 13 0,0 0 10 0,0 0 2 0,0 0 70 16,0 2-73-16,0-2-16 0,-3 0-9 15,6 0 5 1,-3 0-11-16,0 2 0 0,0-2-3 16,0 0-11-16,0 0 14 15,0 0-14-15,0 0 13 16,0 0 2-16,0 0-2 15,0 0 1-15,2 0 0 16,-2 2-15-16,5 3 15 16,-1 10-84-16,-2 9-124 15,0 48-435-15</inkml:trace>
  <inkml:trace contextRef="#ctx0" brushRef="#br0" timeOffset="-189744.22">19883 8297 1566 0,'-2'-1'884'0,"-1"1"-792"0,1-3-59 0,2 3-33 0,0 0-42 0,2 0 3 16,-2 0-51-16,3 0-32 15,1 4-71-15,3 0-79 16,28-12-1138-16</inkml:trace>
  <inkml:trace contextRef="#ctx0" brushRef="#br0" timeOffset="-183822.33">25830 10954 1064 0,'0'0'265'0,"-2"0"-164"0,-1 0-52 0,3 0-49 0,0 0 1 0,0-4 11 0,0 4-12 16,-3 0-13-16,-1 0 12 15,4 0-44-15,10 4-417 16</inkml:trace>
  <inkml:trace contextRef="#ctx0" brushRef="#br0" timeOffset="-181358.9">26834 5450 1428 0,'0'-2'226'0,"0"0"-206"0,-2 0-20 0,2 2-6 0,2 0-12 0,-2 0 18 16,0 2-1-16,0-2 9 15,0 0-19-15,4 2 11 0,0 4-24 16,0 0-34-16,7 24-271 16</inkml:trace>
  <inkml:trace contextRef="#ctx0" brushRef="#br0" timeOffset="-181126.42">26298 4810 1459 0,'-7'10'0'16,"0"8"-193"-16,-19 71-106 0</inkml:trace>
  <inkml:trace contextRef="#ctx0" brushRef="#br0" timeOffset="-137791.08">31261 12260 1211 0,'-2'0'357'0,"2"0"-153"0,0-2-102 0,0 2-56 0,2 0 1 0,-2 0 64 0,0 0-77 16,0 0 94-16,0 0 17 15,0-2-23-15,0 2-82 16,0 0 67-16,-2-2-34 16,2 2 7-16,0-2-68 15,-2 2 13-15,2 0 28 16,-2-2-22-16,2 2-22 15,0 0 9-15,0 0-18 16,0-2 50-16,0 2-50 16,0 0 7-16,0-2-2 0,0 2-5 15,0 2-9-15,2-2 8 16,-2 0-18-16,0 2 13 16,0-2-107-16,4 4-203 15,28 20-243-15</inkml:trace>
  <inkml:trace contextRef="#ctx0" brushRef="#br0" timeOffset="-136256.47">29047 14026 1162 0,'-5'-4'196'0,"3"4"-116"0,-6-1-80 0,3 1-35 0,0 1-52 0,3 3-111 0,2-4-64 0,9-14-473 16</inkml:trace>
  <inkml:trace contextRef="#ctx0" brushRef="#br0" timeOffset="-132825.62">26188 14051 534 0,'0'0'712'0,"0"-4"-557"0,-2 4-25 16,2 0-65-16,2 0-65 0,-2 0-8 0,0 0 8 0,2 0 11 15,-2 0-4-15,2 0-6 16,1 0 17-16,-1 4-18 0,1-4 0 16,3 1-6-16,-4-1 6 15,3 0-1-15,-1 3 1 16,-2-3 0-16,2 0 35 15,2 0 14-15,-4 0-26 16,2-3 10-16,3 2-32 16,1-3 15-16,2 4-16 15,3-3-1-15,5 2-8 16,1 1 9-16,6-4-1 16,-2 4-1-16,4 4-17 15,-4-4 18-15,9 1-20 16,0 2 21-16,3 2 18 15,5-2-16-15,4-1-2 16,3 2-3-16,11 4 3 0,5 0 69 16,3 2-69-1,3 0-1-15,-6-5-5 0,-1 2-10 16,-6-3 14-16,-2-2 2 16,-1-2 0-16,0 0 8 15,-1 0-8-15,-1 4 0 16,-5-4 6-16,-3 0-6 15,-5 0-16-15,-9-4-34 16,-4 2 37-16,1 2 13 16,12 2 63-16,9-2-6 15,11 4 9-15,0-2-32 16,0 2-20-16,-2 0-14 16,-6-2 7-16,0 2 7 15,-4 2-13-15,-3-6 5 0,-5 6 15 16,-7-4-20-16,-9 0-1 15,-2 2 0 1,-6 0 0-16,-4-4 7 0,4 0-5 16,-3 0-2-16,0 0 24 15,7 0 13-15,7 0 35 16,8 0 83-16,9-4-112 16,1 2 23-16,-7 2-63 15,1 2 5-15,-8 2-4 16,2-4-3-16,5 0-1 15,-1 0 9-15,5 0 0 16,1 0 16-16,3 0-25 0,6 0 0 16,0-4 6-1,14 2 6-15,-2 0 17 0,2 2 11 16,-3 0-39-16,-7 0 52 16,0 0-44-16,-11 0-8 15,-12-4 7-15,-5 2-1 16,-10-2 2-16,-1 0-8 15,-1 0 5-15,-5 0 53 16,7 2-41-16,-5-2-11 16,9 4 26-16,7-4-4 15,6 0 4-15,9 4-32 16,-2 0-1-16,1 4 21 0,1-2-21 16,-4-2-2-1,-3 0 2-15,6-2 11 0,-3 2-6 16,-1 0-5-1,-3 0 0-15,-3-4-6 0,-7 4 6 16,-1-2 0-16,-6 0 3 16,-1 0-3-16,-9 0 3 15,-1 2-3-15,-1-2 0 16,-3 2 0-16,1 0 0 16,-1 0-9-16,-2 0 9 15,2 0 1-15,-2 0 5 16,0 0-6-16,7 0 0 15,3-3 28-15,4 2-20 16,6-3 4-16,9-2 16 16,0-1-4-16,4 6 2 0,-6-2-26 15,-2 2 0-15,-7 1 4 16,-7 0-4 0,2-2-7-16,-2 2 6 0,-2 0 2 15,0-2 7-15,5 2-8 16,1 0 0-16,9 0 2 15,3 2-2-15,11 0-2 16,0 2 2-16,-2-3 1 16,-3-1 5-16,-9 0-6 15,-3 0 0-15,-11 0 2 16,-4 0-2-16,-4-1 0 16,-2 2 1-16,-2-1 1 15,2 0 17-15,-3 0-19 0,3 0 0 16,0 0 15-16,3 0-14 15,-3-1-1-15,0 2 1 16,0-2 1-16,0 1 13 16,0 0-15-16,0 0 1 15,0 0 10-15,0 0-11 16,0 0-1-16,0 0 0 16,0 0 1-1,0 0-6-15,0 0 6 0,-19 0 0 16,1 0-14-16,-8 0 14 15,-12 1-21-15,-11 2 6 16,-9-1-25-16,-4-2 38 16,-10-2-16-16,-6-2 8 15,-4-4-1-15,-12-5 11 16,-6 2 0-16,-10-6-1 16,4 4-23-16,4-1 22 0,15-3-10 15,10-1-33-15,17 4 44 16,14-2-24-16,4 0-14 15,6 6 21-15,2 0 4 16,-1 0-2-16,-1 2 16 16,-13-2-15-16,0 2 14 15,-9 2 1-15,-6 2-27 16,-3-2 27-16,-5 4-20 16,-1 0 8-16,0 2 5 0,-3 0 1 15,-2 2 6-15,-5-2 0 16,1 2-27-1,-3-2 16-15,-1-2-38 16,-1-2 48-16,-3 0-68 0,5-2-4 16,-2 4 46-16,3-2-11 15,-1 4 16-15,-2-2 8 16,2 0 7-16,2 2 6 16,0 0 1-16,2-2 0 15,4 4 15-15,3 0-4 16,3 0-2-16,-3 2 13 15,2 0-22-15,4-2 52 16,-1 0-50-16,0 0 11 16,3-4 29-16,2 0-19 15,2 2-22-15,1 2-1 0,1 4 6 16,3 8-6-16,-3-4 0 16,2 6-10-16,-2 2 2 15,4-4 8-15,2 0-10 16,3-4 10-1,0 2 0-15,1-4 15 0,2 1-15 16,1-2 0-16,5-3 3 16,2 3-3-16,1-3 0 15,6 3-1-15,0 1 7 16,-7 2-19-16,-5 5 13 16,-10 3-69-16,-3-4 36 15,-7 1 3-15,0-2-5 16,0-5 25-16,3-2 10 15,0-2 5-15,-1 2-5 16,-6-2-12-16,-8 0 6 0,-10 4-45 16,-11 4 18-16,-12 4 26 15,-66 14-71-15,-15-2 39 16,130-24-38-16,8-2 77 16,-49 2 21-16,15-6 5 15,16-4 8-15,17-2-2 16,14-2-23-16,9 2 0 15,0-6-9-15,6 6-57 16,0 0 55-16,10 4 2 16,3 4-9-16,4 8 0 15,1-2-78-15,1 4-117 16,0 2-91-16,18-10-757 16</inkml:trace>
  <inkml:trace contextRef="#ctx0" brushRef="#br0" timeOffset="-131392.29">28660 7943 1136 0,'-6'-4'598'0,"4"1"-499"0,0-2-63 0,2 5-36 0,0 0-46 0,0 0-6 0,0 0-101 16,0 1-53-16,0 10-83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51:40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10656 3232 1585 0,'-4'0'171'16,"2"0"-118"-16,0-2 40 0,0 2 10 0,-1-2 62 0,3 0-84 0,0 0-13 0,0 0 16 0,-2-2-38 16,4 2 11-16,-2-2 0 15,3 2-37-15,3-2-2 16,11-4-18-16,10-6-11 16,12 2 10-16,5 0 1 15,3 6-11-15,-3 6 10 16,-2 6 2-16,-11 12-16 15,-8 12 15-15,-17 14-3 0,-18 10 3 16,-13 14 7 0,-13 1 2-16,-9-3-9 0,-2-8 8 15,4-12 14-15,6-10-22 16,10-12-2-16,10-9 2 16,6-4 0-16,11-7-4 15,0-1 3-15,4-3 2 16,0 0-10-16,5 0 9 15,9 1 0-15,5 1 41 16,11 1-19-16,4-3-14 16,2-3-8-16,2 0 12 15,-3-4-29-15,2-1-22 16,-6-3-241-16,51-34-216 16</inkml:trace>
  <inkml:trace contextRef="#ctx0" brushRef="#br0" timeOffset="248.42">11363 3230 1619 0,'0'-2'514'0,"2"2"-386"0,-4 0-50 0,2 4-29 0,2 12 7 0,0 12 97 0,2 16-39 0,8 9-65 0,1 6-14 16,3-2-35-16,1-1 23 15,2-2-23-15,-6-4-89 16,3 47-583-16</inkml:trace>
  <inkml:trace contextRef="#ctx0" brushRef="#br0" timeOffset="1154.14">10467 4235 1596 0,'-2'0'240'0,"0"0"-159"0,-6-2-8 0,4 2 89 0,2 0-16 0,4 0-41 0,-2 0-45 0,7 0-11 15,-4-2-14-15,1 2-8 16,5 2-22-16,9-2-4 15,19 6 54-15,24-2-45 16,12 0-4 0,16 2 15-16,0-2-12 0,0-2 9 15,-1 2-18-15,-7-4 0 16,0-4 6-16,-10 0-6 16,-7 0-15-16,-14 0-33 15,-17 2-240-15,-39 0-321 16</inkml:trace>
  <inkml:trace contextRef="#ctx0" brushRef="#br0" timeOffset="1365.06">10727 4461 1510 0,'12'0'510'15,"10"2"-438"-15,23-2 24 16,15-2 64-16,15-2 23 15,8-4-112-15,6 0-26 16,3-2-21-16,-1-4-17 16,-6 4-7-16,-10-4-328 15,37-28-1568-15</inkml:trace>
  <inkml:trace contextRef="#ctx0" brushRef="#br0" timeOffset="4229.92">12196 3673 1295 0,'0'-2'777'0,"-2"2"-653"0,2 0-71 0,0 0 91 0,2 0-27 16,0 0-26-16,0 0-34 0,5 2-27 16,2 2 6-16,11 0 18 15,7 3 2-15,8-2 53 16,10 0-74-16,4-1-20 15,9-3 1-15,4-1-16 16,5-1-2-16,-2-6-181 16,98-26-575-16</inkml:trace>
  <inkml:trace contextRef="#ctx0" brushRef="#br0" timeOffset="4714.2">13199 3421 1867 0,'0'0'288'16,"0"0"-216"-16,0 2 3 15,2-2 48-15,0 0-4 16,5 2-83-16,8-2-29 16,14 0 71-16,14 0-37 15,7-4-23-15,6 0 18 0,2-4-18 16,-6-6 13-16,-10 1-31 16,-9 0 1-16,-14 3 23 15,-9 1-24-15,-10 5 7 16,-4 3 10-16,-9-2-17 15,-12 3 5-15,-14 4-5 16,-13 13 0-16,-10 11 7 16,-7 13-7-16,9 10-1 15,6 7 0-15,16 0-2 16,18-2-5-16,15-5 1 16,14-4 7-16,14-4 9 15,10-3-9-15,11-8 0 16,10-4 5-16,4-10-4 0,0-8-1 15,2-10-48 1,-4-4-158-16,-3-8-247 0,54-44-20 16</inkml:trace>
  <inkml:trace contextRef="#ctx0" brushRef="#br0" timeOffset="5017.01">13758 3684 183 0,'0'0'1570'0,"4"0"-1402"16,3 0-95-16,7 4 74 0,10 3-27 16,2 5-33-1,8 6-19-15,1 9-8 0,4 3-21 16,-8 8-18 0,-4-4 40-16,-6 2-40 0,-9-6-9 15,-5-4 0-15,-5-10 0 16,-6-8 12-16,1-4-10 15,1-4 17-15,0-4 67 16,-1-6-46-16,1-10-40 16,2-8 8-16,7-8-13 15,8-2-13-15,12-4 6 16,7-1-94-16,1 7-65 16,-2 3-401-16,39-30-1147 15</inkml:trace>
  <inkml:trace contextRef="#ctx0" brushRef="#br0" timeOffset="5264.3">14533 3688 1881 0,'0'7'191'0,"-2"0"-158"15,2 8 67-15,0 3-25 16,2 4-33-16,3 5-18 16,-1 5-16-16,5-4 3 0,4-4-11 15,-6-2-92 1,-3-10-88-16,-10-8-165 0</inkml:trace>
  <inkml:trace contextRef="#ctx0" brushRef="#br0" timeOffset="5447.48">14377 3477 1440 0,'0'-4'756'0,"-2"4"-666"15,2 0-60-15,0 4 14 16,0-2-32-16,2 4-5 15,1 10-7-15,5 10-85 16,46 38-376-16</inkml:trace>
  <inkml:trace contextRef="#ctx0" brushRef="#br0" timeOffset="6570.72">14901 3545 1874 0,'-6'0'306'0,"-2"6"-244"0,-7 4-28 16,-12 8 62 0,0 8-51-16,0 2-1 0,6 2-44 15,11 2 1-15,10-3 11 16,14-1-12-16,6 0 0 15,11-2 12-15,5-8-10 16,8-4 59-16,0-10-38 16,4-8-22-16,-4-6 32 15,-1-4-32-15,-3-8 1 16,-5-3 11-16,-6-3-11 16,-2-5 47-16,-7-10-34 15,-2-5 2-15,-7-10 34 16,-6-6-21-16,-3 2 6 15,-4 2-6-15,2 9-6 16,-2 9 39-16,2 14-42 0,-3 10 7 16,3 14 29-1,-2 2-57-15,-1 4-1 0,-1 14-25 16,-7 18 26-16,-5 22 6 16,5 21-6-16,2 9 0 15,7 0-6-15,2-7 6 16,2-14 0-16,1-17-6 15,-3-17 6-15,2-13-5 16,-2-8 5-16,-2-8-1 16,2-2-5-16,-3-6 6 15,1-6 0-15,2-8-7 0,0-11 4 16,7-9-17 0,4-6 13-16,13-4-25 0,3-4 31 15,11 4-30 1,3 8-11-16,-4 10-2 15,-6 11-6-15,-13 12 49 0,-4 7-47 16,-12 12-42-16,-11 8 58 16,-7 14 22-16,-11 12 4 15,-6 0 0-15,-3-4 12 16,5-12-2-16,11-8-4 16,9-2-10-16,11 0 9 15,11-2 2-15,7 5-1 16,13 1 0-16,7-4 0 15,7 0 28-15,1-10-28 0,-1-2 0 16,-1-6 12 0,1-6-3-16,-2-2-7 0,-2-9 14 15,-1-2-14-15,-5-3 40 16,-12-5-30-16,-7 4 4 16,-9 0 34-16,-9 3-31 15,-3 8-10-15,-6 0-9 16,4 12-6-16,-1 8-7 15,-5 4 11-15,-1 8-29 16,3 4 31-16,7 2-14 16,8-2-5-16,7 1 8 15,7-7 7-15,1-6-7 16,8-2 11-16,2-9 0 0,0-6 4 16,5-8-4-1,1-5-12-15,2-5 11 0,-4-5-16 16,-4-7 5-1,-5-5 12-15,-8-8-3 0,-5-2 3 16,-3 0 2-16,-8 2 17 16,0 12 5-16,-2 14 23 15,0 12 29-15,-2 10-76 16,1 2-13-16,1 7-5 16,-4 13-2-16,-3 17 14 15,2 15 6-15,4 6 0 16,8 0-18-16,4-2-22 15,4-5-115-15,3-7-179 16,10 24-265-16</inkml:trace>
  <inkml:trace contextRef="#ctx0" brushRef="#br0" timeOffset="6731.29">15979 3495 1811 0,'32'0'660'0,"7"6"-607"0,40-4-10 0,12 6 37 0,5-4-52 0,4-4-28 16,-4-6-13-16,100-34-362 15</inkml:trace>
  <inkml:trace contextRef="#ctx0" brushRef="#br0" timeOffset="113741.55">11677 4437 1680 0,'-25'-16'133'0,"-4"8"-13"0,-26-7-120 0,-7 16 15 0,-6 9-37 0,-1 4 44 0,-4 2-16 16,6-2-6-1,0-4 0-15,6-3 15 0,9-6-15 16,4 5 0-16,13 2-49 16,6 10-233-16,-9 51-679 15</inkml:trace>
  <inkml:trace contextRef="#ctx0" brushRef="#br0" timeOffset="116658.79">5418 5877 1503 0,'0'-2'215'0,"-4"2"-128"0,2-2-5 0,0 2 37 0,-1 2-50 0,0 0-14 0,1-2-38 16,0 2 73-16,2-2-74 15,-2 0 5-15,2 0 47 0,0 0-19 16,0 0 8-16,0 0 6 16,0 0-57-1,2 0 105-15,-2 0-103 0,-2 0 10 16,2 0 42-16,0 0-41 16,0-2-17-16,2 2-2 15,-4 0 0-15,2 0-8 16,12-4 8-16,3-4 0 15,7-4 6-15,9-2-5 16,3-2 0-16,3 4-2 16,1-2 3-16,1 0 10 15,3 2-12-15,-3 4-12 16,0-2 11-16,1 2 1 16,2 2 0-16,1-2 0 15,1 2 1-15,-4-1 5 16,3 0-6-16,-1 0-12 15,-3 2 6-15,7-1 7 0,0-1-2 16,1 2 0-16,5-1 1 16,-4-1 5-16,2-1-5 15,0 2 0 1,8 1-5-16,2-3 11 0,1 2-7 16,-1-2 1-16,-6-2 0 15,-6 2 12-15,-1-1-12 16,5 0-8-16,-4 2 8 0,6 0 0 15,13-2 6 1,-1 1-6-16,11 2 0 16,0 0 1-16,4 0-1 15,-6 2-4-15,6 0-5 0,-3 4 18 16,-1 0-9-16,0 2 0 16,-2 0 0-16,0 1 6 15,2-2-6-15,0 1-5 16,2-4 4-16,-4 2 2 15,-5-1 3-15,1-2-4 16,0 1 0-16,3 0 7 16,8 0-7-16,5 0 0 15,4 0 0-15,-4 0 0 16,0 0 10-16,-2-2-10 16,-5 4 0-16,-2-2 5 15,2 0-5-15,5-2-5 16,2 0 5-16,6 2 0 0,-1 0 9 15,-1 2-9 1,-2 0 0-16,0 0 7 0,-2 0-7 16,2 0-4-16,0 0 3 15,7 0 2-15,-3-2 4 16,-1 4-5-16,-3-2 0 16,-6 2 6-16,-6-2-6 15,-3 2-6-15,-3-2 6 16,0 0 0-16,1 0 9 15,-3 0-9-15,4-2 0 16,-1 2 12-16,-1 0-12 0,2-4-2 16,-1 0 2-16,-5 4 1 15,2 0 12-15,-3 4-13 16,4-2 0-16,-1-4 8 16,2 2-8-16,-6-6-12 15,1 4 12-15,-3-2 1 16,-1 2 17-16,0-2-18 15,6 0 0-15,1 2 9 16,0-2-9-16,2 2-4 16,-2 0 4-16,0 0 0 15,2 0 11-15,1 2-11 16,4 0 0-16,-1 0 13 16,3-2-13-16,-5 0 0 15,2 0 0-15,-4 0 2 16,-7 0 19-16,-2 0-21 0,-4 2 0 15,1-4 7 1,-1 4-7-16,0-2 0 0,4 2 9 16,-2-2-8-16,7-2 23 15,2 0-24-15,2 0 0 16,7 0 2-16,1 0-2 16,-4 0-2-16,-2 2 2 15,-3 0 8-15,-10 0 4 16,-5 0-12-16,-4 0 0 15,-1 0 6-15,-2 0-6 16,2 0-3-16,-6-2 3 16,1 0 0-16,-3 2 23 15,-4 0-23-15,-5-2 0 16,-4 4 34-16,-9-2-34 0,1 0 0 16,-6 0 9-1,3 2-1-15,-5-2 20 0,1 2-28 16,-3 0 0-16,4-4 12 15,-3 4-12-15,-4-2-9 16,-1 2 9-16,0 0 0 16,-5 0 17-16,0 0-17 15,-2 0 0-15,0 0 9 16,0 2-9-16,0-2-5 16,3 0 5-16,-3 0 0 15,2 0 17-15,-2 0-17 16,0 0 0-16,0 0 1 0,0 0-1 15,0 0-10-15,0 0 9 16,0-2 2-16,0 4 13 16,0-2-14-16,0-2 0 15,0 2 3-15,0 0-3 16,0 0-31-16,0 0-52 16,-23 10-374-16,-112-10-850 15</inkml:trace>
  <inkml:trace contextRef="#ctx0" brushRef="#br0" timeOffset="117691.61">5545 6407 852 0,'0'-4'68'0,"-4"1"-56"0,4-1 30 0,-2 0 7 0,2 1 35 0,-5-1-60 0,1 4-24 16,-3 0-121-16,-20 0-707 15</inkml:trace>
  <inkml:trace contextRef="#ctx0" brushRef="#br0" timeOffset="118317.82">5527 5970 1020 0,'0'-4'111'16,"0"-1"113"-16,-2-7-176 0,0 6-30 16,-1-2 28-1,-1 2 2-15,2-4 48 0,-2 4-30 16,-1-2-30-16,3 2 98 15,-2 2-100-15,1 0-14 16,3 2 25-16,0 0 0 16,0 0 39-16,-2 2-38 15,2 0-32 1,-3-2 94-16,1 4-89 0,0 0-19 16,0 2 0-16,2 10 0 15,-2 6 5-15,-3 18-5 16,1 9 15-1,0 7 66-15,-4 4-81 0,8 4 12 16,0 8 35-16,2 17-32 16,6 75 63-16,-4 66-78 0,1 81 19 15,-3-66 41-15,-4 20-15 16,6-3 21-16,5-5-16 16,7 12-49-16,-10-5 53 15,5-15-54-15,1-42 0 16,-2-13 12-16,-1-30-12 15,-2-33 0-15,-4-81-16 16,-1-6 34-16,0-2-11 16,0 38-7-16,-2-11 0 15,0-11 11-15,0-2-11 16,-2-10-12-16,0-4 4 16,2-2-16-16,2-2 8 0,7 0-133 15,9-4-97 1,4-6 87-16,93-34-205 0</inkml:trace>
  <inkml:trace contextRef="#ctx0" brushRef="#br0" timeOffset="119430.21">14733 5376 1615 0,'-2'-6'267'0,"-2"2"-111"0,2-4-40 0,0 0-55 0,2 4 76 0,-3 0-65 16,3 0-38-16,0 4 83 0,-2 0-106 16,4 2-11-1,1 8-12-15,5 16 12 0,4 14 75 16,-1 24-23-1,-3 15-4-15,6 19 60 0,-9 88-21 16,-22 59-27-16,-24 67 1 16,9-13-60-16,-19 61 84 15,0-50-85-15,10 13 13 16,4-12 4-16,10-39-17 16,-9-19-51-16,9-46 1 0,3-67-79 15,13-90 74 1,5-10-181-16,-5-10-92 0,-61 81-122 15</inkml:trace>
  <inkml:trace contextRef="#ctx0" brushRef="#br0" timeOffset="120910.03">5485 5153 1055 0,'0'-2'198'0,"0"0"-66"0,-2 0 6 0,2 0-49 0,0-4 25 16,0 4-68-16,-2-4 62 15,2 0-97-15,0-2-5 16,0 0 46-16,0 0-29 16,2-2 17-16,-2 0 7 15,2 2-25-15,-2 0 101 16,2 2-87-16,-4 0 21 16,2 2 42-16,0 0-19 15,0 4-40-15,0 6-40 16,0 6 8-16,2 10 7 15,-2 14-15-15,4 12 7 16,-1 3 10-16,2-4-17 16,-1-7 1-16,-4-5-7 0,2-13 12 15,-4-8-48-15,2-6 19 16,0-6-50-16,-4-4 73 16,-1-8 0-16,0-12-36 15,-1-12 4-15,-1-16 32 16,3-13-18-16,0-1 18 15,6 0-27-15,2 10 21 16,3 14 6-16,-1 18-7 16,1 14-1-16,4 10 8 15,-2 8-25-15,4 12 25 16,7 6-3-16,3 10 3 16,2 0 0-16,-2-2 0 0,2-6-6 15,-7-8 12 1,2-8 19-16,-6-7-25 0,1-14 0 15,5-7 15-15,-2-12-15 16,6-8 2-16,-4-8-2 16,-1-2 15-16,-11 0 16 15,-1 6-31-15,-7 8-1 16,-2 10-22-16,-3 9-4 16,-1 11-159-16,-4 11-64 15,-3 9-228-15,-2 36-726 16</inkml:trace>
  <inkml:trace contextRef="#ctx0" brushRef="#br0" timeOffset="121525.7">5950 5037 1605 0,'-12'12'246'0,"-5"4"-224"0,-4 16 91 0,-4 4-85 0,7 2 16 0,11-7 35 0,7-6-29 0,7-3-32 16,2-1 9-16,2-9-12 16,9-2 31-16,0-9-46 15,5-5 0-15,6-11 18 16,-2-10-9-16,0-4-8 16,-4-6-1-16,-10 5 13 0,-7 8 4 15,-2 10-17 1,-6 6-29-16,-2 8 23 0,-2 4-30 15,0 4 17-15,2 6 17 16,0 6 2-16,2 2 3 16,0-3-3-16,2-8-13 15,2 0 13-15,2-10 6 16,-2 0-5-16,0-3-1 16,5-3 11-16,5-8 28 15,5-7-39-15,4-5 0 16,-3-1 0-16,-5 4 1 15,-4 8 7-15,-6 6-8 16,-2 4-12-16,-3 8-27 16,-3 6 39-16,3 10-14 0,-3 4 14 15,3 3 0-15,3-5 11 16,0-6-11 0,-1-10 0-16,0-4 3 0,0-4-3 15,0-3 0-15,7-5 24 16,7-7-11-16,1-10 8 15,8-3-21-15,-3 2 0 16,-9 8 14-16,-1 8-14 16,-5 4-9-16,3 4 0 15,-1 8 9-15,5 2 0 16,6 8-9-16,2 2-83 16,9 0-82-16,79 4-312 15</inkml:trace>
  <inkml:trace contextRef="#ctx0" brushRef="#br0" timeOffset="122061.83">6694 4802 1580 0,'-2'-10'248'0,"0"0"-116"0,0-2 1 0,-2 6-19 0,2 6-16 0,2 6-98 0,6 16 6 15,-2 28 154-15,4 31-34 0,5 99-55 16,-5 59 55-16,-8 23-90 16,-4-39 6-1,-7 80-41-15,20 16 45 16,16 3 51-16,-6 9-97 0,-1-56-66 16,-9-40 2-16,-7-47-19 15,0-49-79-15,3-95-94 16,-2-14-11-16,-1-10 96 15,0 10-601-15</inkml:trace>
  <inkml:trace contextRef="#ctx0" brushRef="#br0" timeOffset="125058.01">7002 4845 1017 0,'0'0'270'0,"-2"0"-93"0,2-3-77 0,-2 2 37 0,-1 1-35 0,3 0-53 0,0 1 67 16,0-1-74-16,0 3-20 16,0 1-7-16,3 7 3 15,-1 6 113-15,0 6-46 16,-2 4-62-16,0 5 91 16,0 0-75-16,0 2-17 15,-2-6-22-15,2-4 21 16,-2-8 14-16,-1-2-35 15,1-6 0-15,2-6 1 16,0 2-1-16,2-8-28 0,-4 0 20 16,0-4-55-16,2-10 63 15,-4-12-47-15,6-10-44 16,2-10 38-16,5-4-44 16,7 4 23-16,1 3 34 15,2 9 40 1,-1 14-6-16,-3 10 6 0,-4 4 0 15,-4 8-9-15,2 2 9 16,-3 6 0-16,1 8 1 16,-5 8 10-16,1 10 79 15,-3 7-90-15,-5-3 12 16,-2 0 18-16,-6-6-29 16,-3-6-1-16,-1 0 0 15,-6-4-7-15,1-2-13 0,2-6-121 16,4 0-168-16,3-32-531 15</inkml:trace>
  <inkml:trace contextRef="#ctx0" brushRef="#br0" timeOffset="125378.18">7234 4734 1648 0,'0'0'332'0,"0"0"-250"0,-2 2-70 0,2 4 2 0,0 4-13 0,0 4 116 0,2 8-87 0,2 4-18 16,-1 6 45-16,1 4-49 15,-2 3-8-15,6-3 0 16,-4-2-88-16,4-4 64 16,1 0-147-16,7-12-75 15,20-6-274-15</inkml:trace>
  <inkml:trace contextRef="#ctx0" brushRef="#br0" timeOffset="126857.42">7365 4871 1517 0,'-10'2'285'15,"1"7"-220"-15,-9 1-40 16,-1 11 23-16,9-2-25 16,1-2 82-16,9-3-90 15,2-6 27-15,2 4 25 16,5-6-61-16,1 0-5 15,5 0-1-15,1-12 21 16,5-2 5-16,4-8-26 16,0-8-23-16,-6 0 22 0,0 1 1 15,-11 9-19-15,-4 2 19 16,-4 6-33-16,-4 6 6 16,2 3-27-16,-4-1 12 15,-3 3 42-15,2 6 0 16,-2-1-6-16,5 4 5 15,4-6-26-15,2 2 18 16,2-6 9-16,3 0 0 16,0-2 15-16,6-4 5 15,1-1-19-15,1-2-1 16,3-8 14-16,-7 5-8 16,-2-2-6-16,-4 2 0 15,-1 5 1-15,-4-1-1 16,0 1 0-16,0-1-7 15,-4 3 20-15,4-2-11 0,0 2-2 16,0 1-6-16,4-2 5 16,-4 2 1-16,0-3 0 15,-4 2-7-15,4-3 14 16,-3 0 5-16,3 0-12 16,-2 1 0-16,2 3 3 15,-3 0-3-15,3 0-6 16,-2 0-9-16,0 0-15 15,0 0 0-15,4 0 3 16,0 0-78-16,0 0 41 16,3 0-14-16,-2-2 25 15,3 2 53-15,-1 0 0 0,-3 0 20 16,0 0-20-16,0 2-5 16,-4-2 5-16,2 0 14 15,0 0 28-15,0 0 22 16,0-2-53-16,0 2 92 15,0 0-73-15,0-1-12 16,0 1 56-16,-2-4-23 16,2 1-14-16,-2 2-2 15,-1 1-28-15,3 0 74 16,0 0-81-16,-2 0 1 16,2 0 34-16,0 0-20 0,-2 1-6 15,2-1-9 1,0 0 21-16,-4 0 1 0,4 0-22 15,0 3-4 1,0-3 2-16,4 1 2 0,-4-1-15 16,2-1 15-16,0 1 0 15,1 0-18-15,-1 0 18 16,0-3-38-16,2 3 32 16,3 0-9-16,0-1-7 15,0-2 2-15,-5 3 17 16,2 0-18-16,-2 0 21 15,-4 0-3-15,2 0 3 16,0 0 0-16,-4 0 6 16,4 0-6-16,0 0 18 15,-2 0 29-15,2 0-47 16,-3 0 0-16,3 3 8 16,-2-3-8-16,0 0-31 0,0 0 30 15,2 0 1-15,0 1 24 16,-3-1-24-16,3 0-4 15,0 0 3-15,0 0 1 16,0 0-1-16,0 0-5 16,0 0 12-16,0-1 13 15,0 1-19-15,0 1-33 16,-4 6 33-16,-3 4 0 16,1 3-6-16,-1 3 4 15,0-1 2-15,5-6-27 16,-1-4 27-16,6-2-37 0,-1-4 30 15,1 0 7 1,1-2 0-16,-2 0 0 0,3-4-47 16,3-4 26-16,6-6-21 15,-1-4 34-15,-2 1 8 16,-4 5 0-16,0 0 1 16,-5 6-3-16,0 4 10 15,-2 2 1-15,0-2-9 16,2 8-21-16,0-2 13 15,3 2 10-15,4 0-2 16,0 4 0-16,2 2 21 16,-3 2-24-16,2 1 3 15,-8-2 0-15,-4 1-14 0,-4-2 5 16,-4 3 9 0,1-5 0-16,-4-2 9 15,-5 2 5-15,5-7-14 0,1-2-14 16,2-5 13-16,3-2 1 15,5-9-33-15,4-1 14 16,11-5-34-16,3-2 47 16,10 3-79-16,5 2-76 15,48-16-450-15</inkml:trace>
  <inkml:trace contextRef="#ctx0" brushRef="#br0" timeOffset="127729.06">8136 4434 1438 0,'-2'-4'234'0,"2"-3"-42"0,-2 1-115 0,0 2-17 16,0 4 24-16,2 3-41 0,0 11-26 0,0 17 47 15,2 33 52-15,-4 89 128 16,-12 100-154-16,-10 112-21 16,4-125 15-16,7 19-66 15,-10 12 11-15,14-7-29 16,38 21-6-16,11-14-17 15,9-77 23-15,-9-39-118 16,-27-111-223-16,-4-16 161 16,-6-6-3-16,6 18-181 15,-23-38-961-15</inkml:trace>
  <inkml:trace contextRef="#ctx0" brushRef="#br0" timeOffset="129694.95">8413 4678 896 0,'-3'0'184'0,"3"0"-133"0,-2 0 87 0,2 0-61 0,0-2-25 0,2 2 8 0,-2 0 27 0,0 0-18 0,0-2-54 15,0 2 0-15,0 0 48 16,0 0-46-16,0 0 19 16,0 0 48-16,-2 0-62 15,2 0 23-15,-2 0-45 16,2 2 8-16,-2-4 40 15,2 2-48-15,2 2 0 16,-2-4 13-16,-2 2-13 16,4 0 28-16,-2 0-28 0,0 0 0 15,2 0 11 1,-2 0-11-16,-2 2 0 16,2-4 24-16,0 2-23 15,0 0 35-15,0 0-36 0,0 0 0 16,0 0 38-16,0 0-37 15,0 0-1-15,0 0 27 16,0 0-21-16,0 0 22 16,0 0-28-16,0 0 0 15,0 0 9-15,0 0-9 16,0 0 0-16,0 0-3 16,0 0 15-16,0 0 15 15,0 0-27-15,0 0 11 16,0 0 37-16,0 0-48 15,0 0 0-15,0 0 8 0,0 0-7 16,0 0 14-16,0 0-15 16,0 0 0-16,-2 14 41 15,2-2-41-15,-2 4 0 16,2-4 5-16,0 2 4 16,0-4 7-16,-2 0-16 15,2 0 0-15,-3-2 29 16,1 4-29-16,2-2 0 15,-5 6 13-15,1 2-12 16,-1-2 59-16,-3 5-60 16,3-2 1-16,3-4 35 15,0-8-36-15,0-3 0 16,2-1 4-16,0-3 7 16,0 0 16-16,2 0-27 15,-2 0 0-15,0-3-48 0,0 3 27 16,0 3-212-1,2 1-29-15,9-2-372 0</inkml:trace>
  <inkml:trace contextRef="#ctx0" brushRef="#br0" timeOffset="130261.55">9260 4430 1228 0,'0'-9'287'0,"-2"4"-133"16,2-6 19-16,-4-1-67 0,2 4-43 0,0-2 102 0,0 6-97 0,2 0-16 0,0 2 5 15,-2 6-51-15,4 14 29 16,-4 18 23-16,2 33 37 16,0 23 62-16,0 78-146 15,4 35-2-15,0 20-18 16,-4-57 33-16,0-26-23 15,-6 0-1-15,4-1-12 16,-3-23-21-16,5-70-36 0,0-10-76 16,3-8 62-1,-3 25-13-15,4-19 29 0,0-18-116 16,4-16-191-16,11-67-1092 16</inkml:trace>
  <inkml:trace contextRef="#ctx0" brushRef="#br0" timeOffset="130814.69">10095 4369 1507 0,'0'-8'228'0,"2"0"-71"0,0-2-71 0,-2 4-1 0,0 4 20 0,3 4-64 0,3 10 40 0,4 16 10 15,0 25 31-15,3 13 52 16,-3 22-111-16,-1 12-33 16,-5 66-30-16,-2 13 24 15,0-125-26-15,5-4 2 0,2 48-142 16,4-18-16-16,5-17-134 15,27 21-88-15</inkml:trace>
  <inkml:trace contextRef="#ctx0" brushRef="#br0" timeOffset="131293.77">11416 4485 1629 0,'0'-4'243'0,"0"3"-54"0,0-5-150 0,-2 6-18 0,2 3 20 0,0 9-32 16,5 19 157-16,5 27-31 0,4 24-36 16,14 82 36-1,5 31-75-15,4 13-45 0,-12-83-15 16,-14-77 24-16,-1-2-21 16,4-8-3-16,6 38-124 15,-6-12-11 1,-8-13-239-16,-31 19-375 0</inkml:trace>
  <inkml:trace contextRef="#ctx0" brushRef="#br0" timeOffset="131708.81">12551 4528 1559 0,'0'-3'243'0,"0"-1"-61"0,2 3-149 0,-2 2 46 0,4 13-71 0,0 17 55 16,3 25 73-16,7 24 4 15,5 82-26-15,0 49-48 16,-24 39-42-16,-7-111 3 15,-1-12-27-15,16-15-167 16,5-68-34 0,30 50-259-16</inkml:trace>
  <inkml:trace contextRef="#ctx0" brushRef="#br0" timeOffset="132196.97">13526 4470 1622 0,'-2'-7'240'0,"2"3"-106"0,0-2 35 0,-2 2-146 0,4 4-14 0,0 14-9 0,4 21 45 0,4 28 97 16,17 92 28-16,6 50-134 15,5 29 49-15,-23-67-85 16,-13-27-45-1,-15 7-150-15,-24 1-160 0,-19-32-394 16</inkml:trace>
  <inkml:trace contextRef="#ctx0" brushRef="#br0" timeOffset="134874.46">5715 6116 1155 0,'-5'-4'204'0,"5"2"40"0,0-2-163 0,0 0 15 0,-3 2 18 0,3-2-46 0,-2-2 26 15,2 4-67-15,-2 0-18 16,2 2 104-16,0 0-91 0,0 0 1 16,2-2 28-16,-2 2-32 15,0 0 37-15,2 0-56 16,8-2 0-16,1-1 62 15,4 2-62-15,1-2 0 16,-7 2-6-16,-2-3 13 16,-3 4 10-16,-1-2-17 15,-1 2 0-15,-2 0 12 16,0 0-12-16,0 0 0 16,-2 2 4-16,2-2-3 15,-5 4-1-15,0 4-8 16,-1 12 8-16,-1 8 29 15,-2 10-29-15,0-2-3 16,2 4-6-16,3-8 18 16,-2-6-18-16,3-4-32 15,-1-4-164-15,2-1-13 0,2 6-295 16</inkml:trace>
  <inkml:trace contextRef="#ctx0" brushRef="#br0" timeOffset="135512.79">5842 6583 1664 0,'-5'-4'269'0,"2"4"-112"0,1-4-143 0,2 6 38 0,2 2-52 0,1 8 1 0,4 10 87 16,2 16-61-16,1 12-21 15,4 11-6 1,-1 4-33-16,-3 8-99 0,-18 93-358 16</inkml:trace>
  <inkml:trace contextRef="#ctx0" brushRef="#br0" timeOffset="135866.47">5879 7620 1403 0,'0'-6'263'16,"0"4"-58"-16,-2-4-86 15,2 4 8-15,0 2 28 16,0 2-94-16,0-2 92 15,2 6-99-15,5 6-53 0,-3 4 101 16,8 16-99-16,-1 6 4 16,5 10-14-16,-3 10-161 15,-5 3-56-15,4 79-332 16</inkml:trace>
  <inkml:trace contextRef="#ctx0" brushRef="#br0" timeOffset="136724.87">7033 6038 1053 0,'-2'-3'327'0,"2"3"-138"0,-2-1-99 0,2-1 44 0,0 4-56 0,0-2-38 0,0-2 8 0,0 4-48 16,0-2 102 0,0 0-90-16,4 0-3 0,1-2 66 15,4-1-21-15,6 2-22 16,8-6 4-16,-5 3-20 16,1-2 26-16,-3 5-42 15,0-2-7-15,-3 2 6 16,3-2 1-16,2 2-60 15,-5 1-101-15,3 4-116 16,9 10-95-16</inkml:trace>
  <inkml:trace contextRef="#ctx0" brushRef="#br0" timeOffset="137176.26">7118 6447 1496 0,'-2'0'270'0,"2"0"-183"0,-2 0 12 0,2 0-1 0,0 0-19 0,2 0 2 0,2-4-39 16,3 0 56-16,4 0-98 0,5-4 0 16,2 2-10-1,2-1 10-15,8 6-167 0,48-2-179 16</inkml:trace>
  <inkml:trace contextRef="#ctx0" brushRef="#br0" timeOffset="137758.66">7112 7488 1479 0,'-5'0'309'0,"5"0"-213"0,0-3 82 0,0 3-97 0,5-4-21 0,1 0 29 0,5-3-59 16,3-2-18-16,8 1-12 0,2 0 13 16,7 2-49-1,4 0-58-15,6-2-173 16,86-18-199-16</inkml:trace>
  <inkml:trace contextRef="#ctx0" brushRef="#br0" timeOffset="139243.63">8362 5891 952 0,'0'0'300'0,"0"0"-176"0,-3-2 49 0,3 2-73 0,0 0-4 0,0 0 14 0,-2 0-47 16,4 0 49-16,-2 0-71 15,0 0-41-15,0 0 102 16,3-2-93-16,3 2 15 15,7-2 1-15,3-4-25 16,6 2 15-16,1 2-15 16,3 0-69-16,-1 2 12 15,4 2-174-15,42 2-318 16</inkml:trace>
  <inkml:trace contextRef="#ctx0" brushRef="#br0" timeOffset="139477.75">8685 6007 1556 0,'-3'0'280'16,"3"0"-242"-16,0 0-11 15,0 0-10-15,3 0-17 16,-1 0-4-16,6 3-2 15,8 1-11-15,9-2 10 0,6-1-119 16,3-1-87-16,5-3-63 16,80-19-291-16</inkml:trace>
  <inkml:trace contextRef="#ctx0" brushRef="#br0" timeOffset="139642.54">9244 5961 1144 0,'0'0'461'15,"0"0"-260"-15,-3 0-120 16,1 0-17-16,2 0 74 16,0 0-99-16,0 0-38 15,2 0-1-15,5 0-136 16,9 2-19-16,71-6-422 0</inkml:trace>
  <inkml:trace contextRef="#ctx0" brushRef="#br0" timeOffset="139824.59">9930 5931 1195 0,'-5'-2'706'0,"3"-2"-585"15,0 0-120-15,2 4-1 16,2 2-104-16,2 4-49 15,8 12-319-15</inkml:trace>
  <inkml:trace contextRef="#ctx0" brushRef="#br0" timeOffset="140095.01">8323 7429 1626 0,'5'-4'282'16,"6"2"-230"-16,4-2-46 15,17-4 14-15,8-4-10 0,5 2 38 16,6-4-48-1,9 6-37-15,9 0 37 0,9 2-175 16,131-10-354 0</inkml:trace>
  <inkml:trace contextRef="#ctx0" brushRef="#br0" timeOffset="140275.57">9529 7435 1696 0,'-5'-4'247'16,"1"2"-118"-16,-3-4-71 0,3 4-57 16,4 2-2-16,2 0-22 15,7 2-187-15,16 4 129 16,14-6-159-16,122-22-577 16</inkml:trace>
  <inkml:trace contextRef="#ctx0" brushRef="#br0" timeOffset="140425.87">10519 7339 1284 0,'2'-2'269'0,"2"0"-23"16,3-2-125-16,3 0-16 16,2 0-46-16,5 0-50 0,17-4-18 15,13 2-81 1,113-6-225-16</inkml:trace>
  <inkml:trace contextRef="#ctx0" brushRef="#br0" timeOffset="140606.75">12221 7301 1256 0,'2'-2'678'16,"-2"2"-512"-16,4-2-166 15,-2 2-6-15,5 4 0 16,2 6-126-16,4 2-75 16,43 6-880-16</inkml:trace>
  <inkml:trace contextRef="#ctx0" brushRef="#br0" timeOffset="141444.13">15030 6360 1060 0,'-2'3'99'0,"-2"-3"-72"0,-1 4 2 0,3-3-29 0,-3 3 0 0,0 6 34 0,-1 0-22 0,4 1-12 15,4 0 0-15,4-3 1 16,8 1-46-1,37 1-133-15</inkml:trace>
  <inkml:trace contextRef="#ctx0" brushRef="#br0" timeOffset="144658.25">7272 5336 1500 0,'29'-18'123'0,"-7"4"-123"0,25-12-5 0,-7 14-55 0,-4 6-69 0,-1 3-172 0,41 3-606 0</inkml:trace>
  <inkml:trace contextRef="#ctx0" brushRef="#br0" timeOffset="146191.93">6879 5187 342 0,'0'-3'784'0,"0"0"-529"0,-2-3-62 0,0 2-71 0,0 2-58 0,0-4 56 0,2 4-90 16,-2 0 41-16,2 0 4 15,0 0-42-15,0 4 46 16,-3-2-79-16,6 0 6 15,1 2 12-15,5 2-10 16,13 4 7-16,5 2 19 16,11 0-33-16,7-2 54 15,5 0-55-15,6-4 14 16,0 2 1-16,0-7-15 16,6-6 0-16,-1-3-9 15,3-2 19-15,-6-4 1 16,0-2-11-16,-5 0 0 15,-2-2 6-15,-1 2-6 0,-6-4-2 16,-2-2-7-16,-3-6 18 16,-6 2 11-16,-4-4-20 15,-10-4 0-15,-3 2 13 16,-7-5-13-16,-2 3 0 16,-5-2-13-16,-2 4 26 15,0 2 2-15,-2 4-15 16,-3 2-3-16,-6 2-34 15,1 2 37-15,-6-2-41 16,-3 0 7-16,2 2 34 16,-5 0 9-16,1 0-9 15,-7-2-12-15,-3 6-5 16,-10-3 17-16,-7 2-1 16,-6 1-7-16,-4 7-8 15,-4 1-7-15,-3 10 23 0,-4 6 0 16,7 0-1-16,-6 4 1 15,6 7-13-15,-3 2 12 16,1 9 2-16,1 7 11 16,8 13-12-16,6 12 0 15,8 8 39-15,15 8-39 16,10 1 0-16,14-1-1 16,11-6 20-16,13-8-10 15,12-12-9-15,11-6-42 16,15-12 41-16,7-2-226 15,122-15-522-15</inkml:trace>
  <inkml:trace contextRef="#ctx0" brushRef="#br0" timeOffset="148166.79">5610 5556 1137 0,'0'0'212'0,"-3"0"-163"0,1 0-22 0,2 0 17 0,-2 0-25 0,4 0 94 0,-2 0-74 15,0 0-27-15,2-2 70 16,1 2-23-16,-1 0-20 15,-2 0 9-15,2-2-38 16,-2 2 68-16,0 0-78 16,0 0 1-16,0 0 47 15,0 0-24-15,0 0-15 16,0 0 0-16,0 0 12 16,0 0 33-16,2 0-54 15,-2-2 12-15,0 2 7 16,0 0-17-16,0 2-2 0,0-2 0 15,0 0 9-15,0 0-23 16,0 0 14-16,0 0-12 16,0 0 12-16,2 0 0 15,-2 0 0 1,-2-2-2-16,2 2 11 0,0 0 17 16,0 0-26-16,0 0 0 15,0 0 27-15,0 0-27 16,20-9 1-16,-3 0-7 15,4-3 12-15,4 6-3 16,4-2-3-16,4-2-14 16,5 2 14-16,7 0 0 15,3-2-15-15,2 2-5 0,1 0-40 16,-2-2 51-16,0 4-66 16,-2 0-64-1,-12 4-16-15,-4 4-130 16,8 12-389-16</inkml:trace>
  <inkml:trace contextRef="#ctx0" brushRef="#br0" timeOffset="148575.26">5688 5693 1206 0,'2'0'234'0,"0"-4"-99"16,7-3-77-16,7 4 10 0,6-5 64 0,7-4-92 0,6-1-13 0,8-1 30 0,1 5-27 0,4-4-21 15,-4 7-9-15,3 4-22 16,-5 2 13-16,5 4-132 15,66 13-362-15</inkml:trace>
  <inkml:trace contextRef="#ctx0" brushRef="#br0" timeOffset="153776.61">6819 3862 1276 0,'0'-2'252'0,"0"0"-11"0,0-6-151 0,2 0 15 0,8-4-16 0,3-2 4 0,9-6 10 0,5-1-71 16,7 2-26-16,5 6 37 16,7 5-43-16,-2 7-21 15,-5 6-7 1,-5 5-115-16,-9 7-25 0,-12 1-177 16,-26 34-337-16</inkml:trace>
  <inkml:trace contextRef="#ctx0" brushRef="#br0" timeOffset="153958.79">7058 3926 1409 0,'0'0'240'16,"0"0"-150"-16,0 6-90 16,2-2 0-16,0 2 87 15,6 6-60-15,-4 2-17 0,0 4 2 16,1 2-1-16,-3 2-22 15,2-6-44-15,2 2-146 16,37 2-80-16</inkml:trace>
  <inkml:trace contextRef="#ctx0" brushRef="#br0" timeOffset="154242.94">7305 4010 168 0,'-9'0'1332'16,"5"2"-1154"0,-8 0-143-16,4 2 7 0,6-4-14 15,4 0 74-15,0 0-100 16,10-2 19-16,1-2 69 16,11-4-62-16,8-4-14 15,3-2-13-15,-2-2 14 16,-10 0-1-16,-6 8-14 15,-13 0-42-15,-8 0 34 16,-4 6-113-16,-11 2-8 16,0 2-9-16,-41 10-159 15</inkml:trace>
  <inkml:trace contextRef="#ctx0" brushRef="#br0" timeOffset="154457.5">7568 3757 1498 0,'-2'0'259'0,"0"7"-209"16,0-1 28-16,-5 6-33 16,2 8 3-16,3 6-4 15,0 4-43-15,4 0 41 16,2-2-42-16,1-2-76 15,4-6-16-15,-4-2-202 16,-8-8-488-16</inkml:trace>
  <inkml:trace contextRef="#ctx0" brushRef="#br0" timeOffset="154611.53">7581 3828 1535 0,'3'2'166'0,"1"2"-87"15,8-2-79-15,9 4-11 16,4 0 10-16,6 6-76 16,0-2-124-16,32 20-160 15</inkml:trace>
  <inkml:trace contextRef="#ctx0" brushRef="#br0" timeOffset="154843.59">7729 3886 1188 0,'-5'0'314'0,"1"-2"-169"0,-3 2 2 16,2 0-97-16,3 0-40 15,2 2 86-15,2-2-82 16,0-2-13 0,4 2-2-16,0 2 11 0,9-2 19 15,8-2-29-15,6-4-24 16,-2-2-2-16,2 0-31 15,-4-4-48-15,-6 4-61 16,-7 0-5-16,-6 4 4 16,-18 4-596-16</inkml:trace>
  <inkml:trace contextRef="#ctx0" brushRef="#br0" timeOffset="157345.84">8533 3567 1078 0,'-2'-2'132'0,"0"0"-14"0,-1-2-50 0,1 2 61 0,2 2-54 0,-2 0-11 0,2 0 46 16,2 0-46-16,-2-2-26 16,0 2 5-1,0 0-32-15,0-2 106 0,0 4-84 16,0-4-12-16,0 2 69 16,7-2-74-16,9-4-1 15,10-2-15-15,12-2 12 16,4-2 11-16,2 4-23 15,-1 4-24-15,-5 2 7 16,-2 6-139-16,-10 6-73 16,8 24-288-16</inkml:trace>
  <inkml:trace contextRef="#ctx0" brushRef="#br0" timeOffset="157563.54">8629 3645 1479 0,'0'-2'286'0,"-3"4"-176"0,3-2-97 16,-2 4 16-16,2 6 31 15,-2 4-9-15,-2 6-30 16,2 3 52-16,0 3-72 16,-3-1 10-16,0 4-11 15,-4-1-23-15,-1 0 7 16,3-2-172-16,2 20-377 15</inkml:trace>
  <inkml:trace contextRef="#ctx0" brushRef="#br0" timeOffset="161729.37">9266 3810 1095 0,'0'-4'210'0,"-2"4"-87"0,2-2 12 0,-2-2-12 0,2 2-36 0,0-3 2 0,0 1-37 15,-2-1-25-15,2 3 30 16,0 2-21-16,0-2 80 16,0 2-73-16,0-2-17 0,0 2 44 15,0-3-38-15,6 2-16 16,11-6-16-16,12-3 9 15,10 2 6-15,12 1-15 16,5-4 0 0,2 5 2-16,-3 2-2 0,-4 3-1 15,-4-2-5-15,-9 2 12 16,-7 1 1-16,-8-4-7 16,-5 4-7-16,-9 0 6 15,-5 0 1-15,-2 0 0 16,-4 0-1-16,2 0 9 15,0 0 40-15,-2 0-47 16,2 0 7-16,-2 0 49 16,2 0-20-16,0 0-16 15,0 0-21-15,-3 0 18 16,3 0-1-16,3 4-17 0,-3-4-11 16,0 0 11-16,0-4 0 15,0 4 0-15,0 0-1 16,0 0 2-16,0 0-40 15,0 0 39-15,0 0-118 16,0 0 4-16,-14 9-75 16,5 0 28-16,-4 4-58 15,-26 14-486-15</inkml:trace>
  <inkml:trace contextRef="#ctx0" brushRef="#br0" timeOffset="165857.74">10137 3962 1067 0,'-2'0'191'0,"0"0"-41"0,-3-2-87 0,3 2 82 0,2 0-41 0,-2-2-76 16,4 0 124-16,-2 2-124 15,0-2 4-15,2 2 7 16,-2 0 9-16,3 0 27 0,-3 0-75 16,0 0 12-16,0-4 16 15,2 4-28-15,-2 0 0 16,2 0 8-16,7-2-7 16,7 0 23-16,4-4-24 15,8 2 0-15,1 0 8 16,4-2-8-16,4 4-5 15,5 0-2 1,5 0 14-16,2 2-4 0,4 2-3 16,-1-2 0-16,-6 2 2 15,1-2-2-15,-7 0-9 16,-2 0 7-16,-7 0 4 16,-4 0 11-16,-2-2-13 15,-10 2 0-15,-1 0 6 0,-4 0-6 16,-5 0-1-16,-5 0 1 15,0 0 19-15,0 0 43 16,0 0-62-16,0 0 10 16,-2 0 59-16,-1 0-69 15,3 2 0-15,-4-4-7 16,-2 2 17-16,-6 0-28 16,-8 0-4-16,-9 0-20 15,-11 2-2-15,-7 4 37 0,-6-2-17 16,-10-2 24-1,1 0 1-15,2-2 33 0,9-2-34 16,12 0 0 0,10 2 24-16,4-2-24 0,4 2-4 15,9 0 3 1,6 0 2-16,4 2 1 0,2-2-2 16,2 0-15-16,0 2-19 15,0-2 34-15,6 4 0 16,2 2 4-16,9 4-3 15,14-4 27-15,11-2-28 16,12 0 0-16,6-4 8 16,-4 0-8-16,1 0-5 15,-7-2 4-15,-4 2 2 16,-11-2 5-16,-8 2-6 0,-6 0 0 16,-8-2 2-16,-8 2-2 15,-2 0 0-15,-5-2 3 16,0 2-3-1,0 0 45-15,-3 0-45 0,3 0 0 16,0 0 45-16,0 0-45 16,0 2-3-16,0-2-5 15,0 0 16-15,0 2-16 16,0-2 8-16,0 0 0 16,0-2-19-16,0 2 19 15,0 0-15-15,0 0 9 16,0 0 12-16,0 0-11 15,0 0 5-15,0 0-79 16,0 0 59-16,0 0-164 16,0 0-95-16,-31 22-60 0</inkml:trace>
  <inkml:trace contextRef="#ctx0" brushRef="#br0" timeOffset="167513.46">11828 4175 675 0,'0'0'469'0,"0"-2"-248"0,-2 2-142 0,4-2 61 0,-4 2-28 0,2 0-46 0,0-3 63 0,0-1-67 15,2 4-56-15,3 0 37 16,6 0-43-16,9-1-8 16,13 1 7-16,12 1 2 15,9 3-21-15,8 1 20 16,5-1-103-16,2 1-71 16,82-5-600-16</inkml:trace>
  <inkml:trace contextRef="#ctx0" brushRef="#br0" timeOffset="167725.17">12158 4177 1629 0,'0'-2'179'0,"5"2"-170"15,8 2-18-15,13-2-2 16,12 2-43-16,11 1-150 16,92 6-477-16</inkml:trace>
  <inkml:trace contextRef="#ctx0" brushRef="#br0" timeOffset="169197.2">16984 5695 896 0,'-18'-2'1403'0,"-27"9"-1403"0,-101 32-273 0,-222 89-189 0</inkml:trace>
  <inkml:trace contextRef="#ctx0" brushRef="#br0" timeOffset="170912.76">15306 5275 1426 0,'-6'-5'264'0,"4"2"-159"0,-6-7-69 0,6 6 69 0,0 3-22 0,2-2-8 0,0 2 3 16,0 1-41-16,0 0 77 15,0 1-114-15,0-1 1 16,0 0 11-16,2 3-5 16,-2-6-6-16,10 6-2 15,3-2 9-15,14 6-1 16,12 3-7-16,15-5-4 15,11-1 3-15,3 1 1 16,11-1 0-16,-2 0-1 16,0-3 7-16,-6 4-1 15,-9-5-5-15,-13 2-15 0,-11-2 3 16,-20 4-78-16,-9 3-72 16,-18 4 4-16,-11 3-49 15,-20 0-79-15,-107 18-234 16</inkml:trace>
  <inkml:trace contextRef="#ctx0" brushRef="#br0" timeOffset="171063.51">15610 5378 773 0,'-25'-2'281'0,"2"-2"-73"16,-19-6 56-16,15 0-57 15,9 2-106-15,14-2 19 16,8-2-62-16,17 1-37 16,14-4-21-16,23 3 26 15,23 6-26-15,14 7 0 0,14 13-191 16,150 13-680-1</inkml:trace>
  <inkml:trace contextRef="#ctx0" brushRef="#br0" timeOffset="175941.37">6873 4199 1031 0,'-4'1'97'0,"-1"2"-96"0,-5-1 35 0,0 4-30 0,6 0-4 0,-1-4 43 0,3-2 16 0,2 0 16 0,2 0-63 16,0-2-13-1,1 2 16-15,-3 2-17 0,4 0-6 16,0 6 6-16,12 4 15 15,5 4 46-15,12 6-34 16,15 4-25-16,17 0 34 16,18 4-36-16,75 4-2 15,54-8-8-15,39-16 20 16,-81-6 40-16,-5 2-50 16,9 9 18-16,8-4-27 15,-6 2 9-15,-23 5-20 16,-1-14-74-16,-13-4-17 15,-8-6 76-15,-75 3-37 16,-8 3 27-16,-3-1 35 16,42 1 8-16,-13 0 2 0,-12-3 24 15,-10 3 12-15,-8-1-5 16,-11 1-31 0,-8 1 0-16,-5 3 0 15,-1 6 0-15,-5-2-39 0,2 6 15 16,0-4-105-16,17 9-342 15</inkml:trace>
  <inkml:trace contextRef="#ctx0" brushRef="#br0" timeOffset="177033.73">12773 4299 661 0,'15'-2'156'0,"-1"0"-136"0,13 0-11 0,-3-2 7 0,5 2-7 0,-4-6-8 0,6 0-1 0,0 0 10 0,2-6-26 16,57-28-88-16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4:02:10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11369 6597 1906 0,'-2'0'217'0,"2"0"-101"0,0 2-103 0,0-2 13 0,0 0 47 0,-2 0-50 0,4 0-8 16,-2 0 24-16,0 0-21 16,0 0 82-16,0 0-75 15,2 0-24-15,-2 0 31 16,0 0-28-16,0 0-4 15,2 0 0-15,3 4 0 0,2 4-32 16,4 2 32-16,2 0-81 16,-4-2 62-16,4 2-41 15,-6-4 1 1,0 2 4-16,0 4-4 0,-1-2 50 16,-4 8-27-16,1 6-48 15,-6 2 57-15,-1 0-21 16,0-2 29-16,-1-7 17 15,3-8 2-15,-1-2 20 16,3-7-8-16,0 0-2 16,0-4 52-16,-2 0-20 15,0-2-32-15,2-9-10 16,-2 1-67-16,2-8-13 16,0-4-103-16,-2-40-184 0</inkml:trace>
  <inkml:trace contextRef="#ctx0" brushRef="#br0" timeOffset="1418.61">8927 6747 959 0,'0'2'0'0,"0"5"-476"0</inkml:trace>
  <inkml:trace contextRef="#ctx0" brushRef="#br0" timeOffset="1579.74">8963 6691 1552 0,'-2'0'171'0,"0"2"-171"0,-5 4-82 16,3 6-76-16,-12 24-636 15</inkml:trace>
  <inkml:trace contextRef="#ctx0" brushRef="#br0" timeOffset="1745.63">8943 6731 1199 0,'-3'4'0'16,"-1"17"-841"-16</inkml:trace>
  <inkml:trace contextRef="#ctx0" brushRef="#br0" timeOffset="8278.15">14292 6609 616 0,'0'2'118'0,"0"0"-41"0,-2 2-32 0,2 4 18 0,-2-4-48 0,2 0-15 0,0-2 1 16,0-4 36-16,2 2 2 0,0-2-39 15,1-6-193 1</inkml:trace>
  <inkml:trace contextRef="#ctx0" brushRef="#br0" timeOffset="12013.55">19549 7200 1332 0,'-2'0'301'0,"2"0"-181"0,0 0-61 0,0 0 26 0,0-1-7 0,2 1 56 0,-2-2-76 16,0 2-37-16,0 0 39 15,2 2-22-15,-2-2-14 16,0-2 21-16,2 2-35 15,-2 0 56-15,7 0-60 16,1-2-5-16,6 0 37 0,9-5-31 16,-2 3-5-16,6 0-2 15,-4 3 7-15,-1-4-16 16,-2 4 9-16,-2-2-153 16,-7 3-112-16,-3 13-304 15</inkml:trace>
  <inkml:trace contextRef="#ctx0" brushRef="#br0" timeOffset="12196.17">19526 7425 1414 0,'9'-2'793'0,"5"2"-712"16,17-2-15-16,15-2-59 15,14 0 10-15,7-8-14 16,7-2-3-16,4-6-246 16,85-54-1014-16</inkml:trace>
  <inkml:trace contextRef="#ctx0" brushRef="#br0" timeOffset="22669.93">19491 7265 1489 0,'-2'-2'228'0,"-1"2"-181"0,1 0-14 0,0 0-5 0,4 0 23 0,0 0 51 0,5 0 0 15,2 0 23-15,7 4-23 16,-1 0-14-16,-1 0-10 16,3 2-25-16,-1 2-37 15,3-4 47-15,4 2-63 16,6-2 1-16,4-2-2 16,-2-2 1-16,5 0-1 15,-3 0-53-15,-6 0-27 16,-13 0 81-16,-5 2-55 0,-9 2-7 15,-9 2 28 1,-13 2 9-16,-10 8 24 0,-19 4-16 16,-7-2 17-16,5 0 29 15,4-4 16-15,13-6 27 16,18-4 3-16,11-4-5 16,14 0 1-16,15 0-44 15,14-2-27-15,20-2 46 16,10-4-46-16,3-6-64 15,-1 4-119-15,49-24-369 16</inkml:trace>
  <inkml:trace contextRef="#ctx0" brushRef="#br0" timeOffset="29731.34">8357 8977 1538 0,'-3'-4'257'0,"3"4"-155"0,0 0-65 0,0-2 122 0,0 4-54 0,0-4-51 0,0 4 29 0,3-4-16 0,-3 2-11 0,0 0 10 0,0-2-42 0,2 2 49 0,-2 0-52 15,3 0-21-15,3 2 44 16,3 4-14-16,9 0-6 16,4 0 7-16,9 2-31 15,10 1 60-15,7-5-52 16,12-7-7-16,7-1 46 16,7-10-47-16,2-2 0 15,4-4 0-15,2-6 9 16,-6 8 13-16,-3 0-22 15,-12 10-12-15,-18 4-9 16,-18 4 18-16,-13 4-58 16,-5-2 7-16,-10 0-10 15,-3 0 63-15,-8 4-16 0,-7 0-11 16,-16 4 28 0,-5 2-47-16,-4 0-22 0,-6-2 47 15,1 2 11 1,0-4 2-16,-3 4 9 15,-4-1 0-15,7-2 3 0,0 1-3 16,6-2 0-16,12-2 4 16,6 1 3-16,16-6 53 15,5 2-58-15,3-3 11 16,6 0-26-16,3 0 4 16,11 3 0-16,8 1 0 15,14 7 18-15,9-8 30 16,14 0-39-16,7-9 6 0,5-5-6 15,4-3 5-15,-2-4-4 16,-9 0-2-16,-9 0 2 16,-18 8-8-16,-18 4 7 15,-11 4-62-15,-9 2 47 16,-6 2-18-16,-9-4 23 16,-12 2-2-16,-8 0 12 15,-14-4-8-15,-6 10 8 16,-3-4 0-16,0 2 2 15,0-2-2-15,2-2 1 0,6 0 16 16,3 2-16 0,7 0 62-16,9 0-63 0,7 2 2 15,4 2 5 1,8 0-7-16,4-3-8 0,4-2 6 16,12 3-8-16,9 0-4 15,10 5 14-15,16 2 0 16,16 1 2-16,1-2-2 15,7-6-5-15,2 3 5 16,-7-7-4-16,-6-7-26 16,-6 3 7-16,-12-3-32 15,-14-4 49-15,-5 5-2 16,-15 1-1-16,-10-2-3 16,-10-1-25-16,-11 1 20 15,-10 0 17-15,-11 3 0 0,-10 6 6 16,-7 0 11-1,1 2-1-15,-2 3 32 0,5 2-33 16,1-3 41 0,12 0-56-16,10 0-17 0,16-4 17 15,11 2-107-15,9 0-199 16,18 5-543-16</inkml:trace>
  <inkml:trace contextRef="#ctx0" brushRef="#br0" timeOffset="31175.27">5988 9013 367 0,'-2'-3'1430'0,"0"0"-1226"0,-3-3-115 0,1-3 52 0,0 0-35 0,-3-1-41 0,3 0-13 0,-1 2-52 0,3 0 64 0,-1 6-52 16,1 0-10-16,0 2 32 15,2 0-16-15,-2 0 3 16,2 2-21-16,-4 0 15 16,-3 10 2-16,-5 8-17 15,2 11-2-15,1 5 2 16,2 0 0-16,7-3 6 16,7-2-6-16,2-8 0 15,6-6-9-15,-3-3 9 0,0-8-16 16,2-4 14-1,1-6-19-15,4-2 12 0,-2-8-7 16,1-1 13-16,-3-6-5 16,1-3 8-16,-3-7 0 15,-5 3 9-15,-4-2-8 16,-6 6-1-16,-6 5 0 16,-4 4-6-16,-1 1-21 15,-10 8 27-15,3 2-23 16,-5 6 14-16,1 2-48 15,6 2-61-15,5 0-118 16,-3 18-127-16</inkml:trace>
  <inkml:trace contextRef="#ctx0" brushRef="#br0" timeOffset="31569.33">6272 8937 453 0,'0'0'1476'0,"4"2"-1329"0,5-2-117 0,7 4 91 0,10 6-20 0,3-2-32 0,0 4-44 16,0 3-19-16,-2-2 39 0,-7-3-45 0,-3-2 0 16,-7 2-9-16,-4-6 18 15,-6-2-18-15,0 1 3 16,-2-2 6-16,-2-1 38 16,0 0-32-16,-8-4-6 15,5-6 15-15,-1-8-15 16,6-6-14-16,8-4-40 15,9-2-9-15,6 2 38 16,3 6-155-16,1 6-44 16,42-12-324-16</inkml:trace>
  <inkml:trace contextRef="#ctx0" brushRef="#br0" timeOffset="32803.33">6748 8787 486 0,'-2'0'1308'0,"0"-4"-1139"16,0 4-41-16,2 0 44 15,0-2-44-15,0 2-37 16,0 2-38-16,-2-2-40 0,-1 6 40 15,3 8-46 1,-2 10-7-16,0 12 33 0,2 4-10 16,7 0-7-16,3-4-16 15,4-9 0-15,4-5 8 16,-5-11-8-16,-2 0-17 16,0-10 17-16,-1-2 0 15,-4-6-16-15,1-1 16 16,1-8-20-16,4-2-10 15,-6-6 12-15,-1-6-61 0,-3 4 26 16,0 2 2 0,-4 4 41-16,0 6-11 0,0 4 21 15,-1 6-3-15,3 4 3 16,0 4-33-16,5 4 33 16,1 2 0-16,6 6-7 15,3 0 7-15,-1 0 0 16,-1-2 4-16,0-4-4 15,-3-4 0-15,-6 0 1 16,0-4 0-16,-4-4 29 16,2 2-6-16,-2-2 0 15,0-6 68-15,5-2-85 16,1-8-7-16,6-4-13 16,1-2-22-16,5 0 19 15,2 0-31-15,0 8 8 16,5 6 18-16,-7 4 21 0,3 8-4 15,-2 4-4 1,1 6 16-16,-3 2-5 16,6 2-3-16,-4 2 0 0,4-6 3 15,-5-4-3-15,-3-2 0 16,3-6 0-16,-7-2 1 16,-1-4 15-16,-2-2-16 15,-1-2 0-15,-3-8 9 16,0-2-9-16,1-2 0 15,-2-2-8-15,-3 0 16 16,-3 4-16-16,-2 2 4 16,1 12-25-16,-2 3 17 15,-7 7 2-15,1 6-1 16,-3 5 10-16,-3 3 2 0,5 0 22 16,5 0-23-16,6-6-1 15,6 2-12-15,6-6 13 16,1-4 0-1,5 0-1-15,-1-6 2 0,1 0 18 16,3 2-19-16,0 2 0 16,5 10 48-16,3 8-18 15,-1 12 10-15,7 12 16 16,0 10-25-16,-10 8 29 16,0-2-60-16,-12-3 17 15,-11-9 5-15,-9-12-20 16,-16 0 8-16,-10-10-1 15,-9-6-7-15,-8-12 52 16,6-12-33-16,5-10-20 16,10-12 65-16,14-6-66 0,11-8-25 15,14-2 2-15,13-2-16 16,11 1 38-16,11 6-26 16,-4 6 3-1,1 8 17-15,-7 2 7 0,-6 5 0 16,-4 6-8-16,-9-2 17 15,-6 8 15-15,-8 2-22 16,-2 2 4-16,-4 0 64 16,-4 6-56-16,-5 6-14 15,-5 6 17-15,1 6-10 16,7 4 34-16,12-4-41 16,10-3 0-16,11-7 3 15,10-5-3-15,9-14-13 0,5-8-11 16,5-9-108-16,2-6-98 15,42-58-526-15</inkml:trace>
  <inkml:trace contextRef="#ctx0" brushRef="#br0" timeOffset="41923.08">21024 6268 1654 0,'-2'0'247'0,"2"0"-184"0,-2-2-31 0,2 2 49 0,2 0 70 0,-2 0-23 0,0 0-22 0,2-2 55 0,0-2-95 0,2-4-26 0,5-2 4 0,0-8-34 16,5-2 25-16,1 2-35 16,5 0 6-16,0 2 4 15,4-2-10-15,-3 0 0 0,3 4 2 16,-5 0 4-16,-4 8-6 15,-9 3-8-15,1 10-4 16,-2 13 5-16,-3 20 7 16,-2 14 0-16,-4 12 16 15,-6 4-15-15,-1-6 6 16,1-7-7-16,0-7 0 16,1-12-3-16,3-2 3 15,-6-4-93-15,1-6-123 16,3 2-267-16,-8 20-697 15</inkml:trace>
  <inkml:trace contextRef="#ctx0" brushRef="#br0" timeOffset="42092.25">21244 6910 2320 0,'-2'0'344'16,"2"0"-272"-16,0 4-17 0,0-2 56 15,-2-2-18-15,2 2 35 16,-2-2-122-16,0 0-6 16,2 2-48-16,-3 8-287 15,-25 8-622-15</inkml:trace>
  <inkml:trace contextRef="#ctx0" brushRef="#br0" timeOffset="45732.98">19314 6625 1281 0,'0'-2'276'0,"-2"0"-189"0,2-4 28 0,-2 4-29 0,0 2 13 0,2-2-9 0,-2 4-24 0,2-2 66 0,2 0-56 0,-4 0-34 0,2 0 54 0,0 0-85 0,0-2-4 0,2 2 14 16,0 0-6-16,0 0 33 16,7 0-48-16,7-2 15 15,13 0 66-15,11-2-69 16,7-2 0-16,8-4 11 16,11 0-13-16,2-4 10 15,-1 0-20-15,2-2 0 16,-7-2-14-16,-4 4 14 15,-8 2-27-15,-17 2-21 0,-10 3-30 16,-13 6 48-16,-10 1-21 16,-2 1 12-16,-2 4 32 15,-8-3 7-15,-13 2-9 16,-6 4-6-16,-13 6 15 16,-5 0 11-16,0 2-11 15,4 0 0-15,1-4 22 16,4 2-22-16,-1-6 0 15,8 4 18-15,6-6-1 0,6-2 23 16,9 0-40 0,8-4 1-16,8 0-10 0,6-2 9 15,13 0 0-15,18-2 0 16,12 0 8-16,19 2 10 16,1-4-18-16,3 4 0 15,-5-2 3-15,-6 0-3 16,-5-2-6-16,-11-2-20 15,-11 0-74-15,-15 4 32 16,-13 0-41-16,-16-2 20 16,-12 2 32-16,-11 0 11 15,-9 0 46-15,-12 0 21 16,-2 0-15-16,-6-2 34 16,0 0-16-16,4 0-3 15,0 0 84-15,8-2-61 16,6 4 11-16,6 0 1 0,17 2-38 15,6 0 20 1,5 0-38-16,9 2-30 0,2 0 15 16,4 2-82-16,8 2-7 15,14 4-41-15,10 0-89 16,101-8-682-16</inkml:trace>
  <inkml:trace contextRef="#ctx0" brushRef="#br0" timeOffset="47136.68">20779 7160 1482 0,'-5'-1'249'0,"0"1"-190"0,-1 0 5 0,-1 0 22 0,1 0-23 0,-1 0-8 0,-2 0-41 0,2 0 62 0,1 4-35 16,-6 5-11-16,-3 12 36 0,-6 7 27 0,-2 8-36 15,2 6-11-15,7-2-46 16,4-4 68-16,10-8-68 16,4 0 1-16,5-12 0 15,5 0 0-15,1-8 0 16,5-2-1-16,0-6 2 0,5-6 20 16,-3-2-22-16,5-8 1 15,-3-2 3-15,-1-4-4 16,1-8 2-1,-6 0-4-15,-5 2 16 0,-4 2 8 16,-7 6-22-16,-6 4 0 16,-12 4 11-16,1 2-11 15,-10 6-13-15,-4 2-34 16,-4 8-119-16,0 6 8 16,4 4-71-16,-7 26-316 15</inkml:trace>
  <inkml:trace contextRef="#ctx0" brushRef="#br0" timeOffset="47535.75">21026 7258 1627 0,'2'5'308'0,"0"-3"-254"0,9 4-45 0,1 2 33 0,5 6-14 0,8 6-17 0,0 2 37 0,4 4-24 0,-3 2-11 0,-6-2 1 0,-6-4-7 0,-8-4 46 15,-4-8-47-15,-4-8 13 16,0-2 101-16,0-4 24 16,-10-4-70-16,6-8-36 15,-3-4-37-15,3-6 47 16,6-4-48-16,4-2-33 16,7 4 32-16,5 2-44 15,-1 6-55-15,7 3-92 16,5 2-81-16,46-3-177 15</inkml:trace>
  <inkml:trace contextRef="#ctx0" brushRef="#br0" timeOffset="48891.78">21594 7185 1204 0,'-2'-3'500'0,"2"6"-423"16,-7-6-67-16,5 6 43 15,-2-3-7-15,-1 0-19 0,0 0 41 16,3 1-40-16,-2 2-13 15,-3 5 32-15,1-2-8 16,-6 8 10-16,1 8-13 16,0 6 0-16,0 6 57 15,-2 6-93-15,8-6 2 16,7 0-1-16,7-12 0 16,4-6-2-1,3-6-42-15,-1-8-12 0,1-4 28 16,0-10 21-16,4-4-32 15,-2-6 2-15,-3-8 36 16,3-2 1-16,-7 2-1 16,-4 2 0-16,-2 6 37 15,-5 6-7-15,-3 7-12 16,1 8 35-16,-3 2-40 0,1 8-13 16,-2 7 0-16,1 8 0 15,1 4 12-15,6 4-12 16,7-2-2-1,-1-2 1-15,11-4 2 0,-2-8 0 16,-1-2-1-16,-1-8 0 16,-5-2 16-16,-6-4-16 15,0-1 0-15,1-8 38 16,-1-7-19-16,3-4 10 16,-5-4-29-16,5-4 1 0,-3-2 20 15,5 2-21 1,0 2-18-16,7 2-6 0,0 4-44 15,1 6 11 1,8 8 8-16,1 6 19 0,-1 8 28 16,1 6 2-16,-3 4-18 15,-1-2 18-15,-9 0 1 16,3-2 27-16,-9-8-28 16,-1 0 12-16,-2-4 45 15,-4-2-21-15,4-2 12 16,-2-2-4-16,4-2 5 15,5-8-11-15,1-4-38 16,-1-5 1-16,-1 5 30 16,2 0-31-16,-5 9-15 15,-3 3 6-15,-2 6-3 0,0 0 11 16,3 4-11 0,-1 2 12-16,5-2 6 0,4-3-6 15,-4 2 0-15,3-7 15 16,-4 0-14-16,5-6 17 15,-3 0-18-15,-4-2 0 16,-1-1 22-16,-3 1-22 16,-2 2 0-16,0 5 6 15,0-1 14-15,0 3 29 16,0 6-49-16,2 4-6 16,2 18 6-16,8 13 32 15,-1 24-2-15,5 14 3 16,3 10-21-16,2 1 13 0,-1-3-25 15,-5-10 0 1,-6-12 6-16,-7-14-6 0,-8-14-15 16,-12-7 15-16,-11-12-18 15,-8-11 10-15,-8-9-13 16,0-13 2-16,5-15 1 16,9-9 18-16,15-6-26 15,16-4-5-15,18 2-10 16,15 0 41-16,12 1-60 15,11 9-9-15,2-2 51 16,-1 6-57-16,-1 2-7 16,-7 6 29-16,-4 0 2 15,-5 4 51-15,-4 0-27 16,-9 2 27-16,-6 0 13 16,-11 5-5-16,-8 8 7 0,-6-1 96 15,-8 7-20 1,-7 6 1-16,-2 1-35 0,-8 7 7 15,7 6 71-15,4-3-97 16,11 4-17-16,12 0 10 16,6 2-19-16,11 0 20 15,2-2-32-15,7-4 0 16,6-6-6-16,1-6 6 16,-1-6-111-16,-1-6-105 15,-5-8-128-15,14-34-559 16</inkml:trace>
  <inkml:trace contextRef="#ctx0" brushRef="#br0" timeOffset="49723.01">21095 7836 1015 0,'-2'0'912'0,"2"0"-770"0,0 0-67 0,0 0 0 0,2 0 48 0,0 0-22 0,5 0-80 0,2 0 45 0,13-2-33 0,5 2-17 0,6-4 58 0,5 1-53 0,0-2-8 0,0 1-13 0,-1-2 14 16,1-4-37-16,-1 4 11 0,-12 2-175 0,-2 4-161 0,-25 8-433 0</inkml:trace>
  <inkml:trace contextRef="#ctx0" brushRef="#br0" timeOffset="49881.71">21030 8007 2231 0,'9'1'381'0,"7"-2"-321"0,15-1-45 15,16-2 27-15,13-2-41 16,11-3 39-16,7-2-40 16,5-3-151-16,115-59-387 15</inkml:trace>
  <inkml:trace contextRef="#ctx0" brushRef="#br0" timeOffset="53958.16">5496 7760 717 0,'-2'0'935'0,"2"0"-779"0,-3 0-104 0,1-2 53 0,2 2-25 0,0-4 5 0,-2 2 5 0,2 0-25 0,-2 0 55 0,4 2-45 0,-4 0-29 0,2 0 31 0,0 2-76 0,2 6 5 15,5 12-6-15,2 16 0 0,0 14 54 0,2 13-54 16,-4 3 0-16,-1-2 27 16,3-8-27-16,0-10 1 15,0-8-2-15,0-12 7 16,-3-7-3 0,-1-12-3-16,-1-5-2 0,-2 0 2 15,4-4 0-15,2 2 0 16,3 0 0-16,9-4 12 15,3 0 5-15,4-6-17 0,4 0-38 16,-5 2 10-16,3-4-142 16,-7 4-187-16,18-14-303 15</inkml:trace>
  <inkml:trace contextRef="#ctx0" brushRef="#br0" timeOffset="54427.91">5955 8043 1734 0,'0'0'251'16,"2"0"-169"-16,3 2-80 15,8 2 26-15,3-4 25 16,6 0-34-16,0-6-5 16,5-2 5-16,-4-6-11 15,3 0 64-15,1-8-60 16,-5 2 0-16,-6 0 24 16,-1 2-27-16,-10 5-9 15,-5 2 0-15,-7 4-44 16,-6 1 29-16,-3 2-16 15,-4 6 4-15,-6 6 26 0,-3 6 1 16,2 7 0 0,0 2 0-16,7 4 7 0,7 0 22 15,6 6-29-15,7 3 0 16,5-2 12-16,5-4-4 16,6-8 4-16,2-4-12 15,6-12 1-15,-1-2-23 16,1-10 14-16,-2 0-113 15,5-8-40-15,35-40-430 16</inkml:trace>
  <inkml:trace contextRef="#ctx0" brushRef="#br0" timeOffset="55005.46">6405 8005 1466 0,'2'2'348'0,"1"2"-223"0,1 6-89 0,5 4 46 0,2 0 4 0,-2 0-61 15,-3 0 2-15,0-6 0 0,-2-2-7 0,-2 0 40 0,-2-4-60 0,-2-2 1 0,2 0 29 0,-2-2 12 0,-4-2 3 0,0-2-45 16,-5-4 17-16,-3-6-8 16,8-4-9-1,2 0-30-15,6 0 24 16,4-6-17-16,10 5 4 0,1 2 4 16,2 5 15-16,-1 7-5 15,-1 7 5 1,-1 4-9-16,-1 10 9 0,1 3 1 15,-3 2 0-15,-4 3 1 16,-1-1 10-16,-6-7 30 16,-2-2-42-16,0-6 1 15,-2 0 23-15,-3-4-13 16,2-2-5-16,-3-2 1 16,-1-6 10-16,-2-4-28 15,3-6 11-15,6-4-61 0,2-4 40 16,2 3-15-16,7 1 26 15,0 7 9-15,1 7 2 16,1 3-16-16,3 10 15 16,-1 0-8-16,5 8-5 15,1-4-22-15,2 4-80 16,0-1-34-16,4-5-176 16,29-14-983-16</inkml:trace>
  <inkml:trace contextRef="#ctx0" brushRef="#br0" timeOffset="55339.75">6947 7784 1657 0,'-5'4'333'0,"-2"-2"-253"0,-1 6 11 0,-1 6-13 16,-1 8-34-16,4 8-28 0,-3 1-4 0,7-1 14 0,2-6-26 0,4-5 0 0,7-4 6 0,-4-8-6 15,0-2-1-15,2-5-5 16,-5-2 6-16,5-5 51 0,-2-4-38 16,-2-3-7-16,-3-7 18 15,-2 2 5-15,-7 1-2 16,-7 3-27-16,-1 4 1 15,-5 6-22-15,-3 5 6 16,-4 6-109-16,6 6-31 16,-2 5-52-16,-1 3-356 15</inkml:trace>
  <inkml:trace contextRef="#ctx0" brushRef="#br0" timeOffset="55684.24">7056 7846 1666 0,'2'4'381'0,"2"4"-323"16,6 1 34-16,-2 2 8 0,3 6-37 16,1-4-21-16,-1-3-27 15,-5-1 3-15,1-4-18 16,-7-2 1-16,2-2 24 15,-2-2-23-15,-2-3-2 16,-3-10 25-16,1-8-19 16,-2-9-6-16,-1-6-6 15,9-2 6-15,9 3-18 16,3 8 18-16,3 14-16 16,4 14 15-16,-2 10 2 15,4 10 5-15,3-2-6 0,-3 4 0 16,-1 0 9-1,-4-6-9-15,0-6-69 0,-3-2-105 16,10-4-184 0</inkml:trace>
  <inkml:trace contextRef="#ctx0" brushRef="#br0" timeOffset="59356.39">21957 6108 1043 0,'0'2'570'0,"0"-2"-520"0,0 0-41 0,0 2 9 0,0-2 36 0,0 0-5 0,0 0 11 0,-2 0-51 0,2 0 56 0,0 0-34 0,0 0-19 0,0 0 27 0,0 0-13 0,0 0-7 0,-2 0 13 16,2 0-32-16,2 0 74 15,-2 0-67 1,0 0-5-16,0 0 28 0,-2 12-17 15,4-6 32-15,-2 4-33 16,2 4 3-16,-2 2 24 16,0-2-39-16,2 4 6 15,3 2 8-15,-3 2-6 16,2 0-7-16,-2 0-2 16,1 2 13-16,0-2 14 15,-1-4-26-15,0 2 0 16,0 0 1-16,2-2 0 15,-2-6 5-15,1 1-6 16,-1-5 10-16,-2-2 31 0,2-5-41 16,0 3 0-16,-2-4 18 15,2 3-9-15,0-1 4 16,4 2-2-16,-2-2 5 16,0 0 7-16,-1-1-23 15,-1 3 0-15,-2 1 9 16,2-3-9-16,0 0 0 15,-2-2-1-15,2 2 9 16,-2-2-5-16,0 0-3 16,0 0 0-16,0 0 3 0,2-2-3 15,-2 2 0-15,0 0 0 16,2 0 14 0,2 0 30-16,-2 0-44 0,-2 0 0 15,2 0 6-15,-2 0 0 16,0 0-6-16,0 0 0 15,2 0 8-15,-2 0 16 16,2 0-24-16,3 0 0 16,1 0 36-16,3 0-24 15,5-2-11-15,-1 2-1 16,3 0 12-16,-1 0 1 16,-1 0-13-16,3 0 0 15,-3 0 0-15,3 2 0 16,-3-2 0-16,-1 0 0 15,1 0 8-15,-3-2-1 16,-5 2-7-16,1-2-18 16,0 2 12-16,-5-5-15 0,2 5-99 15,1-1-97-15,3-3-121 16,26-28-390-16</inkml:trace>
  <inkml:trace contextRef="#ctx0" brushRef="#br0" timeOffset="60136.94">22427 6318 1088 0,'0'0'546'0,"0"0"-399"0,0 2-109 0,0-4 8 0,2 2 29 0,-2 0-55 0,2-2 8 0,6 2-4 0,-4 0-13 0,7-2 71 0,-2 2-55 0,2-4 8 16,4 0 11-16,-3 0-17 0,-1-2 16 0,2 2-44 15,-4-2-1-15,-2-4 49 16,-1 4-49-16,-1-6 0 15,1 4 6-15,0 0-5 16,-12-2 13-16,4 4-13 16,-2 4 16-16,-3-2 59 15,-1 4-76-15,-4 0-18 16,-3 2 17-16,-3 4 2 16,-2 6 0-16,0 2-1 15,5 6 0-15,-1 6 0 16,7-2 0-16,5 4-15 0,0-2 15 15,10 3 0 1,2-9 5-16,3-2-5 16,3-4 0-16,-1-8-24 0,3-3 24 15,4-4-42-15,0-3-18 16,2-9-105-16,-2-1-21 16,2-4-283-16,24-33-777 15</inkml:trace>
  <inkml:trace contextRef="#ctx0" brushRef="#br0" timeOffset="60954.33">22801 6258 1729 0,'2'8'198'0,"4"2"-141"0,-2 8-3 0,5 8 3 0,-5 3 25 0,2-1-65 0,2-2-8 0,-2-4 30 0,-1-4-39 0,-3-7 0 0,-2-4 9 0,2-5 0 0,-4-2 30 0,4 0-38 16,-4-6 8-16,2-6 45 15,0-8-54-15,0-6 0 0,2-3 0 16,7 0-5-1,0 4 5-15,2 3 0 16,2 8 1-16,-1 8-31 16,-2 6 30-16,0 6-20 0,1 10 20 15,2 4 13-15,-1 5 8 16,-4-2-21-16,1 2 0 16,-3-7 14-16,0-4-14 15,-6-4 0-15,2-6 6 16,-2-3 3-16,0-2 30 15,2-3-29-15,-2-9-10 16,4-5 24-16,3-8-24 16,3-6-18-16,7-4 3 15,1 6 1-15,3 4 7 16,-2 8-11-16,1 10 18 16,-7 6-15-16,0 6 15 15,3 6-12-15,-1 4 11 0,5 2 2 16,1-4 13-1,-2 2-14-15,4-6 0 16,-3-2 12-16,0-2-12 0,0-10 0 16,3 2 14-16,-2-5-8 15,2-4 18-15,-5 1-24 16,-5 0 0-16,-9 6 74 16,-4 2-68-16,-2 6 28 15,-2 0 9-15,-7 4-42 16,-7 8 7-16,-7 6-8 15,-1 8 0-15,-1-2-19 16,9-1 19-16,7-6-26 16,11-9 14-16,2-3-1 0,7-1 1 15,2-8 3 1,5-5 9-16,9-4 21 0,1-10-16 16,6-2-4-16,1-2 8 15,-2-1-8-15,-2 4 30 16,2 4-31-16,-2 6 0 15,-3 4-2-15,9 8 2 16,2 6-24-16,12-2-9 16,136-12-285-1</inkml:trace>
  <inkml:trace contextRef="#ctx0" brushRef="#br0" timeOffset="65142.64">13503 8422 1543 0,'0'0'260'0,"0"0"-211"0,0 2 17 0,-4-2-57 0,4 0 35 0,0 0-16 0,0 0-8 0,4 0 35 0,-4 0-22 0,0 0-10 0,3 6 68 0,2-2-53 16,1 6 19-16,5 4 4 0,7 2-17 0,0 0 7 0,6 0-47 0,3-2-2 16,6-2 53-16,5 0-55 15,3 0 0-15,-1-6 9 16,4 4-9-16,1-6 29 15,3 2-29-15,2-2 0 0,4-2-6 16,6-6 6 0,2-6 0-16,7-6 6 0,0-6 1 15,-3-2-7-15,0-2-11 16,-6-2 11-16,-5 2 16 16,1-5-16-16,-4 2 0 15,-4-3 20-15,1-2-19 16,-1 2 9-16,-6 0-10 15,-3-5 0-15,-3 3-30 16,-5-4 30-16,-11 2-6 16,-1-6-3-16,-13 0-8 15,-8-4 16-15,-10-4-25 16,-7-3 14-16,-6-5 2 16,-8 0 10-16,-1 4 0 15,3 0 0-15,2 14 1 16,0 5 33-16,0 12-34 15,-4 9 6-15,-5-1 16 16,-13 8-22-16,-5 3-23 16,-7-3 22-16,-5 7 2 15,-3 0 2-15,-1 2-3 0,-4 7 0 16,-2 0-3-16,-4 8 3 16,-5 4-4-16,-2 9-2 15,-5 9 12-15,-4 7-14 16,-3 8 8-16,1 8-1 15,-2 14-17-15,-1-1 18 16,5 1-16-16,14 0 15 16,19-2 2-16,25 0-15 15,29-2 14-15,28-1-9 0,33-5-22 16,35-12-7-16,88 12-172 16,63-24-103-1,20-35-645-15</inkml:trace>
  <inkml:trace contextRef="#ctx0" brushRef="#br0" timeOffset="72989.53">8780 13748 836 0,'0'0'105'0,"-4"6"-105"0</inkml:trace>
  <inkml:trace contextRef="#ctx0" brushRef="#br0" timeOffset="73276.28">8952 13586 1132 0,'0'0'260'0,"-2"1"-199"16,0 3-61-16,-3 5-16 0,0 0-64 15,-8 22-301-15</inkml:trace>
  <inkml:trace contextRef="#ctx0" brushRef="#br0" timeOffset="75340.95">9834 12101 1697 0,'0'0'332'0,"-2"3"-266"0,2-2-2 0,0-1-22 0,0 0 18 15,0 0 18-15,0 0-28 0,4-1-16 0,3 1 16 0,9-3 23 0,10-1 50 0,14-4-75 0,12-2-48 0,8-5 47 0,5-6-22 0,3 6-17 16,-3-6-8-16,-5 3 9 16,-10 8-9-16,-13 4 0 15,-16 8-18 1,-8 10 18-16,-16 14 9 0,-14 21 16 15,-14 15-1-15,-16 10-12 16,-7 0 20-16,1-14-32 16,8-12 0-16,12-16 6 15,10-12-6-15,15-12-6 16,10-4 5-16,4-6-19 16,19-4 7-16,13-10 13 15,15-10-8-15,12-8-5 16,1-4 10-16,4-2-23 0,-5 0 13 15,-5 0-11 1,-9 5-5-16,-8 8-1 0,-8 7-75 16,-12 8-100-16,-4 11-110 15,-10 25-154-15</inkml:trace>
  <inkml:trace contextRef="#ctx0" brushRef="#br0" timeOffset="76638.22">9349 11103 1290 0,'0'0'288'0,"0"0"-243"0,2 0 4 0,7-2 71 0,-3-2-34 0,5-4-28 0,5 0-37 0,4-6-19 0,0 0 52 0,5-4-54 0,-1 2-5 0,-6 4 4 0,-5 2 1 16,-6 7 0-16,-3 6-28 16,-12 8 2-16,-8 11-17 15,-13 11 38-15,-9 7-19 16,-6-4 24-16,1 0 12 15,3-8 60-15,11-8 56 16,6-8-79-16,15-6 71 16,3-4-73-16,10-6-37 15,3-4-2-15,13-4 5 16,10-6-1-16,14-6-12 16,8 0-75-16,1 2-1 0,-3 4-136 15,45-10-134-15</inkml:trace>
  <inkml:trace contextRef="#ctx0" brushRef="#br0" timeOffset="79534.92">7689 12448 1559 0,'-2'0'275'0,"0"0"-148"0,-2-2-95 0,4 2 17 0,0 0 13 0,0 0-62 0,0 0 47 0,0-2-40 0,0 2 14 0,0 0 72 15,0-1-46-15,0 1-2 16,0 0-3-16,0 0-42 16,0 0 43-16,0 0-43 15,0 1 0-15,0-1-4 16,0 0 4-16,0 0 0 15,0 0 0-15,0 0 9 16,0 0 44-16,0 0-53 0,0 0 0 16,0 0 30-16,0 0-30 15,0 0 0-15,0 0-1 16,0 0 10-16,0 0 11 16,0 0-20-16,0 0 0 15,0 0 23-15,0 0-13 16,0 0-8-16,0 0 11 15,0 0-5-15,0 0 44 16,0 0-52-16,0 0 9 16,0 0 48-16,10-8-34 15,-6 4-8-15,1-4-15 16,8-2 16-16,-2-4 1 16,4 0-17-16,4 0-18 15,-4-2-3-15,5 2-102 16,5-4-198-16,52-34-171 15</inkml:trace>
  <inkml:trace contextRef="#ctx0" brushRef="#br0" timeOffset="80467.48">8954 12276 1024 0,'0'0'618'0,"0"0"-498"15,-2 0-99-15,2 0 37 0,2 0 56 0,-2 0-63 0,0 0 21 0,0-2 24 0,0 2-43 0,0 0 64 0,0 0-65 16,0 0-35-16,0 0 38 15,15-4-44-15,6-2-10 16,19-4 1-16,16-8 14 0,22-10-1 16,12-8-15-1,14-13-165-15,151-85-192 0</inkml:trace>
  <inkml:trace contextRef="#ctx0" brushRef="#br0" timeOffset="86275.42">5817 13134 1514 0,'0'-2'223'0,"0"2"-121"0,0-2 5 0,0 2-19 0,0-2 19 0,0 2-52 0,0-2-25 0,0 2 75 16,0-2-51-16,0 0-3 0,0 2 17 0,0 0-14 0,0-4 21 15,-2 4-42-15,2 0-26 16,-2-2 86-16,0-2-93 15,-3 2 2-15,2-2 13 16,-1 2-2-16,-3 0 2 16,3 0-15-16,2 0 0 15,-2-2 3-15,-3 4-3 16,0 0-12-16,0 0 5 16,-4 0 14-16,2 6-11 15,-2-4 4-15,0 4 0 16,-3 0-5-16,4 2 5 15,-4-2-7-15,5 0 5 16,-4 0 4-16,1 4 7 16,4-2-9-16,-5 2 0 15,-1 0-6-15,3 1 6 0,-1 0 0 16,-1 0-8 0,5 0 16-16,-4-3-7 0,3 5-1 15,-2-3 0 1,5 2 2-16,-4-1-2 0,0 2-2 15,-1-1 1-15,1-1 2 16,4-2 11-16,-1-1-12 16,-1 2 0-16,0-2 8 15,0 0-8-15,-1 2 0 16,-1 0-6-16,2 2 12 16,-3 0 7-16,1 2-13 15,2-2 0-15,1 0 8 16,3-4-8-16,0 2 0 15,-6-2-5-15,8 0 14 16,-3 2-1-16,1-2-8 0,4 0 0 16,-2 2 4-16,0 0-4 15,0 4 0-15,0-2 6 16,-1 6-6-16,1-2 28 16,0-2-28-16,2 0 0 15,0-1 8-15,0 2-8 16,0 3 0-16,0 3 3 15,2-6 3-15,0 2 14 16,1-1-20-16,-1-4 0 16,2 4-6-16,0 2 6 15,1-2 0-15,-3 4 2 16,7 2 4-16,-4-6 4 16,1 0-10-16,-1 0 0 15,1-2-4-15,1 0 4 0,0 2 0 16,6 0 6-16,-7-2-5 15,4 4 22-15,-1-2-23 16,1-3 0-16,-2 1-8 16,0-5 8-16,1 4 0 15,3-3-9-15,1 2 23 16,0-1 6-16,1 2-20 16,3-4 0-16,1 8 8 15,0-7-8-15,0 4-5 16,-2-2-2-16,1 2 14 15,-3-4 2-15,1 0-9 16,-3-2 0-16,1 0 0 0,0 0 0 16,3-2-7-16,-1 0 5 15,3-2 4-15,-2 4 19 16,-1-4-21-16,6 0 0 16,-4 0 18-16,3 0-18 15,-5 0 0-15,6-2-6 16,-3 0 18-16,-3-2 1 15,6-2-13-15,-4 0 0 16,5-2-9 0,-1 0 9-16,0 0 0 0,2-2 0 15,-1-2 6-15,-1 0-2 16,5 2-4-16,1-10 0 16,-3 4 5-16,5-4-5 15,2 2 0-15,-2-4-9 0,5 0 22 16,-3 0-8-16,-2 0-5 15,4 1 0-15,-1-2-3 16,1-2 3-16,0-1-1 16,-4-2 1-16,0 0 0 15,-2 4 14-15,-6-4-14 16,-4 0 0-16,-1 4 3 16,-8-2-3-16,1 6-5 0,-5-4-4 15,2 0 18 1,0 0 0-16,-2-2-9 0,-1 4 0 15,1-4 9 1,-2 0-9-16,2 1 0 0,0-1-9 16,0 2 18-16,-2 0-15 15,-2 4 6-15,0 0 0 16,2-2 3-16,-2 4-3 16,-2-6-13-16,4 2 13 15,-4-2 0-15,2-4 0 16,0 2 0-16,-2-2 0 15,4-2-8-15,-4 4 8 16,0 2 0-16,-4 3-1 0,2-1 7 16,0 3-6-1,-1 2 0-15,-1-2 0 0,-4-2-2 16,2 5 2 0,-3-3-7-16,-1-3-2 15,-1 1 18-15,3 1 0 16,-4 0-9-16,1 2-2 0,-1 0-8 15,-1 2 10-15,-4 0-3 16,4 2-6-16,-1-2 18 16,-1 2-6-16,-1 0-3 15,0 2 0-15,2 2-12 16,1 0 12-16,-3 0-6 16,0 2-2-16,-2-2 16 15,-4 2-8-15,-8 0 0 16,1-2 0-16,0 4-6 15,4 4 6-15,-2-2-8 16,5 2 2-16,-3 4 12 16,3 0-3-16,1-2-3 0,-6 4 0 15,0 2-6-15,2-2 6 16,-4 4-22-16,-2 0 22 16,6 0 0-16,-2-2-4 15,2 4 4-15,6-4 0 16,-4 2 0-16,5-2 0 15,-3 4-6-15,4-4-2 16,-4 2 16-16,6-2-5 16,-6 1-3-16,1 3 0 15,-1-1 1-15,6 1-1 16,-1 0-6-16,5-1 0 16,1 5 12-16,1 4-30 15,-2 6 24-15,8 6-184 0,5 0-79 16,34 62-306-1</inkml:trace>
  <inkml:trace contextRef="#ctx0" brushRef="#br0" timeOffset="87124.3">5647 14079 1605 0,'0'0'282'0,"-2"-2"-210"0,2-4-24 0,0 4 78 0,0-1-96 0,0 3-23 0,2-1 20 0,-2-2 17 0,0 2 50 0,0 1-32 0,2 0-37 15,-2-4 38-15,4-1-58 0,-2-3-4 0,-2 7-2 0,0-3-34 0,0 2 19 0,0 2-124 16,0 0-94-16,-2 0-28 16,-6-3-682-16</inkml:trace>
  <inkml:trace contextRef="#ctx0" brushRef="#br0" timeOffset="88168.27">5525 13709 1519 0,'0'-1'324'16,"0"1"-195"-16,0-3 48 16,0 3-24-16,0 0-83 15,0 0 38-15,2 0-70 16,-2 0-29-16,3 4 36 15,6 7-27-15,6 3 21 16,5 8-8-16,7 4-19 0,-2 6 36 16,4-4-48-1,-6 0-1-15,-2-4-1 0,-3-4 2 16,-5-4 0-16,-7-6-10 16,-3-4 17-16,-1-4-37 15,-4 0 30-15,-1-2 0 16,3 0-10-16,-4-2 10 15,-2 0-21-15,-3-5 4 16,-9-6-7-16,3 1 6 16,-3-8 12-16,5 2 6 15,3-2-4-15,3 4 4 16,3 0-7-16,-2-2 6 16,6 2 2-16,-2-2 5 15,4 0-6-15,2 4 0 0,0 0-3 16,-2 0 3-16,5 4 0 15,-1-2-6-15,4 4 12 16,3-1-4-16,-4 0-2 16,2 7-15-16,-2-1 15 15,5 6 0-15,-3 4 1 16,2 4-2-16,5 7 16 16,-3 6 17-16,-1-2-32 15,-1 0 0-15,-4-4 4 16,0-2-4-16,-5-8 0 15,-1 0-8-15,-3-6 23 16,0-2 8-16,0 0-23 16,0 0 0-16,-3-2 26 15,-1-6 17-15,-2-4-42 16,-6-6-1-16,-3-8 13 0,3-4-19 16,1 2 6-1,3-4-12-15,3 7 5 0,3 2 7 16,4 6-2-16,0 6-4 15,5 7 6-15,-5 1-18 16,5 6 18-16,4 2 0 16,11 9 2-16,3 0-1 15,10 8-1-15,6-1 0 16,1 1 18-16,-5-4-18 16,-1-4 0-16,-7 1 0 0,-2-6-22 15,-9 1 16 1,-3-2-116-16,-8-2-148 0,-4 4-199 15,-17 0-1050-15</inkml:trace>
  <inkml:trace contextRef="#ctx0" brushRef="#br0" timeOffset="88723.14">6085 13694 1703 0,'2'0'240'15,"0"-4"-152"-15,5 1 44 0,-1 2-6 0,3-5-36 0,2-5-63 0,0-7 71 0,3-1-92 0,-3-6 4 0,-2 1 16 0,-5 0-25 0,-2 2 1 0,-4 6-2 16,-5 6 15-16,1 4-14 15,-3 6-1-15,-2 2-36 16,-5 6 30-16,0 10 6 16,1 6-9-16,3 5 8 15,8-1-9-15,6-5-6 16,8-2 16-16,7-6-21 16,1-4 10-16,5-8-4 15,-1-4-6-15,-2-8 21 16,-3-4 0-16,-3-5 3 15,-1-5-3-15,-1-3-15 16,-6-2 15-16,-1-2 8 0,-5-2-8 16,0-2-8-16,-5 4 8 15,-1 0-9-15,-4 8 9 16,-1 4-18-16,-1 6 18 16,2 4 0-16,6 2-11 15,-1 4 10-15,3 0-9 16,0 2-14-16,2 0 21 15,2 2-30-15,0 2 32 16,0 6 1-16,3-2 0 16,-1 4-2-16,4 2-31 15,-4 0-139-15,0 26-142 16</inkml:trace>
  <inkml:trace contextRef="#ctx0" brushRef="#br0" timeOffset="89331.23">5940 13794 1521 0,'0'0'279'0,"0"-2"-176"0,0 0 17 0,4-6-7 16,9-2-62-16,9-12-8 0,5-10-17 0,13-9 47 0,3-4-73 0,-1 0-4 0,-4 4-5 0,-7 10 9 0,-9 11-8 0,-15 14-61 0,-14 16-102 0,-15 22 147 0,-11 16-81 0,-9 19 23 0,-10 5 82 15,4-6 36-15,0-8 45 16,6-12 33-16,11-12-24 16,11-17 42-16,7-10-81 15,15-7-18-15,11-7-12 16,7-10 0-16,14-9-5 16,8-14-16-16,5-4 14 15,1-8-11-15,-5 4-3 0,-3 5-24 16,-11 7 24-16,-11 12-104 15,-13 15-34-15,-15 10-7 16,-12 7 41-16,-9 6 104 16,-7 4 0-16,-6 5 33 15,-1 3 69-15,2 0 13 16,6-6-26-16,10 0-25 16,9-10-37-16,11-6 24 15,7-4-51-15,10-4-37 16,7-8 31-16,16-2-51 15,10-17-66-15,8-2-39 16,3-10-71-16,-5 1-74 16,37-54-329-16</inkml:trace>
  <inkml:trace contextRef="#ctx0" brushRef="#br0" timeOffset="89544.21">5996 13654 1501 0,'-23'22'260'0,"0"-4"-143"16,-16 15-39-16,12-6-33 15,9-11-45-15,13-12 18 16,10-4-39-16,4-6 21 16,6-4 0-16,3 0 1 15,3-8-1-15,-4 0-3 16,-1-4 2-16,-1 5 2 16,-6-1-8-16,-2 4 7 0,-4 10-20 15,-3 3 20-15,-8 5-49 16,-3 7-151-1,-37 24-647-15</inkml:trace>
  <inkml:trace contextRef="#ctx0" brushRef="#br0" timeOffset="90019.01">5784 13347 1606 0,'-2'-2'254'0,"-1"0"-125"0,3 0 43 0,-2 2-62 0,4 0-31 0,1 6-79 0,1 14 50 0,9 16 5 0,5 20 5 0,7 16 18 0,-4 8-49 0,4 5-11 0,-2-3-18 0,-5-8 1 0,-9-4-8 16,-9-17 7-16,-9-6-74 16,-12-7-61-16,-1-9-85 15,-5-11-85-15,-21-31-1121 16</inkml:trace>
  <inkml:trace contextRef="#ctx0" brushRef="#br0" timeOffset="90290.08">5917 13279 1920 0,'0'14'274'16,"4"2"-193"-16,6 16-3 15,1 10 68-15,7 0-109 16,4 6-17-16,-2 0 10 16,3 0-24-16,-8-3-2 15,-1-5-4-15,-10-8-46 16,-6 0-20-16,-10-2-228 15,-30 20-387-15</inkml:trace>
  <inkml:trace contextRef="#ctx0" brushRef="#br0" timeOffset="90560.79">6077 13204 1297 0,'0'3'880'15,"2"8"-811"-15,2 14-42 16,2 11 75-16,9 16-25 16,1 10-20-16,9 4-57 0,-1 2 18 15,0-6-3-15,-1-1-15 16,-6-9-68-16,-7-4-77 15,-12-6-163-15,-41 30-808 16</inkml:trace>
  <inkml:trace contextRef="#ctx0" brushRef="#br0" timeOffset="90824.35">6210 13351 1729 0,'4'16'277'0,"4"0"-167"16,5 14-8-16,10 12 51 15,4 0-95-15,0 7-41 16,-3 5 7-16,-4-4-24 15,-11 2 0-15,-6-4-36 16,-10-2-157-16,-40 46-112 16</inkml:trace>
  <inkml:trace contextRef="#ctx0" brushRef="#br0" timeOffset="91121.34">6349 13148 1713 0,'0'0'332'16,"0"2"-227"-16,0-2 25 15,7 10-85-15,7 10 27 16,3 12 68-16,10 13-107 0,0 5-3 16,-5 6 4-16,-1-2-25 15,-4 2-9-15,-8 0-96 16,-7-2-375-16,-42 45-306 16</inkml:trace>
  <inkml:trace contextRef="#ctx0" brushRef="#br0" timeOffset="91470.68">6241 13126 1631 0,'4'8'276'0,"5"8"-101"16,7 14-35-16,3 11-56 15,6 7 51-15,0 2-108 0,4 4-21 16,-5 6-6 0,-4 0-15-16,-12 4-164 15,-31 73-281-15</inkml:trace>
  <inkml:trace contextRef="#ctx0" brushRef="#br0" timeOffset="91791.85">5412 13539 1752 0,'2'2'234'0,"4"8"-195"15,3 8 139-15,11 14-83 16,7 8-29-16,11 13-8 16,2 3-40-16,5 0 6 15,1 2-24-15,-1-6-144 16,49 58-189-16</inkml:trace>
  <inkml:trace contextRef="#ctx0" brushRef="#br0" timeOffset="92038.14">5499 13782 1657 0,'15'24'287'16,"3"2"-110"-16,18 22-75 16,8 4-18-16,7-5-72 15,7-5-12-15,-4-1-8 16,-1 4-200-16,50 65-125 0</inkml:trace>
  <inkml:trace contextRef="#ctx0" brushRef="#br0" timeOffset="94253.29">5815 11520 1396 0,'-2'0'264'0,"0"0"-183"0,-3 0-27 16,2 0 39-16,1 0-19 0,0 0-29 0,-2 0 27 0,1 0-44 0,-1 2 70 0,-2-2-47 0,-1 6-41 0,-2-2 49 0,-4 0-59 0,-1 4 9 0,-1 2-7 0,-8 2 10 0,0 4 37 16,-2 4-49-16,-7 4 8 15,-2 4 32-15,-1 3-28 0,-5 1 3 16,2-1 18-16,3-3-32 16,6-3 76-1,8-3-77-15,3-2 13 0,7 0 17 16,0 2-29-16,0 2 0 15,-2 2-2-15,4 2 8 16,-1 2-1-16,4-2-6 16,-3 6 0-16,3-2 0 15,1 4 0-15,0-1 0 16,5 3-6-16,2-4 15 16,4 2 2-16,7-4-11 15,-3 2 0-15,2 2 13 16,5-1-11-16,-3-2-1 15,1-5 26-15,2-2-26 0,-2-4 55 16,-1 1-45-16,3-3-4 16,-1 0 32-16,1-4-24 15,1 2-15-15,-2-2 5 16,4-4 17-16,-2 2 8 16,6-6-30-16,-2 2 1 15,7-4 23 1,0 0-13-16,1 0-5 0,-1 0-12 15,2-2 27-15,0 0 0 16,0 0-21-16,5-2 0 16,1 0 10-16,2 0-10 15,-1-2-15-15,-3 0 14 16,-2-4 2-16,-1 0 10 16,-1-2-11-16,0-4 0 0,-4 4 7 15,4-4-7 1,0-4-4-16,-2-2-5 0,2 0 18 15,0-2 8 1,1-4-17-16,-3-2 0 0,0-2 6 16,0-1-6-16,-5-1-1 15,0 6-7-15,-6 0 16 16,1 0-2-16,-9 2-6 16,1-4 0-16,3 0 0 15,-5 0 0-15,-1-4-6 16,2-6 4-16,-1-2 4 15,1-6-4-15,-3 0 2 0,0-1 0 16,-4 3-4-16,-6 2 4 16,-4 4 0-16,-2 4-1 15,-6-2 10-15,-1 2 15 16,-4 0-24-16,5-2 0 16,-6 2 6-16,2-4-6 15,-2-4-8-15,-1 3-1 16,5 5 18-16,-6 6-9 15,5 8 0-15,-4 0 0 16,0 8-10-16,-5 0 10 16,-2 6-9-16,2-2 9 15,-6 4 0-15,-1-4 6 16,-1 2-6-16,-1-2 0 0,3 2-1 16,-3-2 1-1,0 4-5-15,-2 0-4 0,1 4 18 16,-1 2-6-1,-5 0-3-15,3 6-3 0,-2 2-4 16,-1 4 7 0,6 0-3-16,5 2-3 0,3-3 9 15,5 2-39-15,9 2 21 16,-1 1-78-16,0 4 0 16,3 6-134-16,4 10-228 15,-29 74-376-15</inkml:trace>
  <inkml:trace contextRef="#ctx0" brushRef="#br0" timeOffset="94818.04">5589 11767 1424 0,'-2'-2'344'0,"2"-5"-205"16,-4 6 32-16,4 1-27 0,4 1-79 0,1 16-19 0,4 5 40 0,4 12 55 0,5 12-89 0,-3 2-19 0,4 10 36 0,1 5-37 0,-5 6-17 0,5 7-15 16,-7-1 19-16,-1-5-17 15,1-3-2 1,-6-4-47-16,-3-3 34 0,-4-7-44 15,0-11-66-15,-2-12-6 16,0-12-87-16,-1-10 55 16,-7-8-185-16</inkml:trace>
  <inkml:trace contextRef="#ctx0" brushRef="#br0" timeOffset="95203.7">5917 11776 1190 0,'0'-1'625'0,"-2"-1"-508"15,2-6-15-15,0 0 6 16,0 2 48-16,2-2-78 16,0 0-39-16,0 6 46 15,3-1-43-15,0 8-18 0,2 11 14 16,5 9 17-16,11 20 56 16,0 11-94-16,6 10-16 15,0 8 19 1,-4-2-20-16,2-1-9 0,-6-11-10 15,-6-14-104 1,-6-8 66-16,-6-10-92 0,-3-6-107 16,-5-4-19-16,-24-4-743 15</inkml:trace>
  <inkml:trace contextRef="#ctx0" brushRef="#br0" timeOffset="95549.03">6122 11698 1598 0,'0'0'246'0,"3"2"-209"15,-1 2 73-15,4 10 13 16,8 11-27-16,1 7 3 16,8 12-20-16,-4 6-23 15,6 4-4-15,-3 6-51 16,3 3 51-16,-5 1-52 0,0-2-6 16,-9 2 5-1,-4 0 1-15,-2 0-39 0,-8-6-46 16,1-5-100-16,-2-13 11 15,-1-18-157-15,-8-22-695 16</inkml:trace>
  <inkml:trace contextRef="#ctx0" brushRef="#br0" timeOffset="96100.01">6280 11671 1577 0,'0'0'270'0,"3"1"-218"0,-1 5 47 0,4 10 30 0,10 15-12 0,2 13-9 0,8 8-45 0,1 6-4 15,5 4-59-15,1 2 19 0,-4-4-34 0,2 1 15 0,-8-9-174 0,-13 60-202 16</inkml:trace>
  <inkml:trace contextRef="#ctx0" brushRef="#br0" timeOffset="96555.43">5381 12187 1080 0,'0'-1'521'15,"-3"-1"-375"-15,1-4-55 0,4 0 50 16,1 3-34-16,1 3-77 16,7 11 103-16,5 19-22 15,11 14-22-15,6 20-16 16,0 10-38-16,7 13-35 15,-2 9-90-15,71 197-434 16</inkml:trace>
  <inkml:trace contextRef="#ctx0" brushRef="#br0" timeOffset="97742.86">6241 14676 1524 0,'-10'-4'288'0,"1"-6"-139"0,-9-2-44 0,1 2 30 0,-3 2 36 0,2 8-119 0,-4-4-19 0,-1 8 6 0,-2-2-6 0,2 2 14 0,-2 8-46 0,-2-6 0 0,5 10 85 0,-7-2-52 16,-3 12 1-16,-1 14 25 16,-11 10-38-16,-5 21 17 15,2 11-39-15,0 10 8 16,7-2 43-16,13-1-51 15,7-7-2-15,18 2 2 16,11-4 1-16,9 0 23 16,4-7-24-16,9-3 0 0,5-6 4 15,4-4-4-15,7-10-1 16,1-6-7-16,2-12 16 16,-1-5-7-16,0-9-1 15,2-10 0-15,1-11 6 16,-2-6-6-16,4-14-10 15,0-9 9-15,-1-8 1 16,-2-12 26-16,1-4-26 16,-2 0 0-16,-5-8 16 15,-3-2-16-15,-8-11 0 16,-5-3 6-16,-7-10 3 16,-9 6-3-16,-7 0-6 15,-10 3-3-15,-6 5-21 0,-15 2 24 16,-6 10-28-1,-13-3 19-15,-6 13 3 0,-8 4-9 16,-4 14 15-16,4 16 0 16,-1 12-3-16,-2 10 3 15,8 8-14-15,3 10-20 16,8 8-133-16,9 12-312 16,-17 67-297-16</inkml:trace>
  <inkml:trace contextRef="#ctx0" brushRef="#br0" timeOffset="98127.36">5917 14991 523 0,'0'4'1439'0,"2"10"-1223"0,5 14-135 0,7 18 48 0,8 12-2 0,4 6-64 0,8 11 14 0,2 1-70 0,-3 0 10 0,3 0 1 0,-1-1-18 0,-6-3-24 0,-6-14-32 15,-6 0-104-15,-7-14-26 16,-10-4-104-16,-16 20-366 16</inkml:trace>
  <inkml:trace contextRef="#ctx0" brushRef="#br0" timeOffset="98451.45">6233 14893 1766 0,'0'0'363'0,"-2"0"-228"15,2 0 43-15,2 8-109 16,8 10-51-16,5 14 123 0,10 14-91 16,2 14-16-16,-1 6-28 15,1 1 18 1,-7-3-45-16,0-2 21 0,-5-12-100 15,-5-8 1-15,-2-10-120 16,-8-10-83-16,-18-12-261 16</inkml:trace>
  <inkml:trace contextRef="#ctx0" brushRef="#br0" timeOffset="98687.48">6356 14899 1710 0,'9'24'280'16,"2"2"-76"-16,16 28-42 16,9 10-42-16,1 10-82 15,2-2 20-15,-2 5-58 16,-1-11-42-16,-9-8-10 15,-8-18-146 1,-5-12-65-16,-14-3-265 0</inkml:trace>
  <inkml:trace contextRef="#ctx0" brushRef="#br0" timeOffset="98890.9">6552 14927 1780 0,'13'40'321'0,"1"-4"-137"16,18 30-98-16,3 6-61 15,1-4-1-15,3-1-24 16,-3-1-280-16,5 108-1092 16</inkml:trace>
  <inkml:trace contextRef="#ctx0" brushRef="#br0" timeOffset="101396.35">26271 11462 635 0,'-7'-2'1155'0,"3"-2"-990"15,-8-2-103-15,1 2-41 0,3 2 105 0,-4 0-81 0,1-3-2 0,-5 2 10 0,1 1-22 0,-5 2 10 0,2 2 5 16,-6 4-26-16,-1 4 82 0,-8 6-71 16,-7 4-13-16,-3 8 26 15,-1 4-14-15,-4 8 3 16,6 0-33-1,0 5 24-15,6 1 9 0,8 2-33 16,8 4 0-16,9 2 33 16,5 10-22-1,2 4 17-15,8 4-25 0,6 0 23 16,3-1-1-16,10-11-25 16,3-10-1-16,10-6-5 15,4-10 12-15,5-10 5 16,-1-4-11-16,3-4 0 15,0 1 16-15,4-10-16 16,2-7 0-16,-2-5 3 0,1-9-1 16,-4-7 17-16,2-3-19 15,-4-2 2-15,-1-2 32 16,1-2-33-16,0 0-1 16,-2-4 33-16,-3 2-14 15,-4-4 20-15,-8-2-39 16,0-6 1-16,-4-6 22 15,-6-7-23-15,2 5-2 16,-8 0 1-16,-9 4 2 16,-8 6 7-16,-7 4-8 15,-10 3 0-15,-3 6-3 16,-7 0 3-16,-3-3 0 16,-1 3 7-16,4 0-6 15,-1 1 7-15,1-4-8 0,4 4 0 16,6 0 11-16,-2 4-11 15,5 4-6 1,3 10 5-16,-1 0 2 0,-1 7 0 16,-8 10-1-16,-8 5 0 15,-3 6-12-15,-5 4 12 16,4 2-38-16,8-2 14 16,2-4-58-16,7 0-38 15,-7 2-150-15,-2 0-269 16,-60 12-1115-16</inkml:trace>
  <inkml:trace contextRef="#ctx0" brushRef="#br0" timeOffset="101900.35">26171 11502 1570 0,'-5'0'520'0,"3"-4"-394"0,-1 2-68 16,-1 2 91-16,2 2-32 0,2-2-54 0,-3 12 43 0,3 12-74 0,-2 18 43 0,4 18 6 0,3 16-23 0,9 9 22 0,-1 3-74 0,3 0 10 16,3 0 34-16,-1-9-50 0,3-11-8 15,-8-16 1-15,-5-12 2 16,2-16-4-16,-6-10-100 16,-4-10-97-1,2-4 4-15,3-12-246 0,5-50-300 16</inkml:trace>
  <inkml:trace contextRef="#ctx0" brushRef="#br0" timeOffset="102196.4">26411 11534 1892 0,'0'0'458'0,"0"4"-387"15,5 8-46-15,1 12 143 16,3 12-15-16,0 14-82 16,4 2 55-16,6 3-114 15,-2-5-6-15,1-6 10 16,-1-4-10-16,-3-6-12 15,-1-4-28-15,-6-4-161 16,-9 0-29-16,-5-4-331 16,-49 32-934-16</inkml:trace>
  <inkml:trace contextRef="#ctx0" brushRef="#br0" timeOffset="102687.76">25926 11757 1808 0,'0'1'527'0,"2"8"-431"0,6 9-71 0,11 20 127 0,2 18 41 0,10 14-101 0,4 6-46 0,2-1 4 0,-1-6-50 0,1-4 25 0,1-9-25 16,-1-8-94-16,-8-10-10 15,-6-8-199-15,40-1-304 16</inkml:trace>
  <inkml:trace contextRef="#ctx0" brushRef="#br0" timeOffset="104089.53">28469 11292 857 0,'2'0'257'0,"-2"-3"-52"0,4-3 26 0,-2 4-108 0,0-4 44 0,-4 2-64 0,2 0-25 0,-6 0 54 0,4 4-63 0,0-3 35 16,0 3-64-16,-2-3 7 16,-1 1 38-16,1 2-40 15,-5 0-9-15,-2 0 8 16,-4 5-32-16,-10 2 79 15,0 4-75-15,-8 4-15 16,-5 6 70-16,-3 2-15 16,-3 4-28-16,-2 3 2 15,3 6-21-15,3 4 50 0,7 6-59 16,4 8 1 0,8 4 60-16,4 3-49 15,5 1-6-15,10-2-6 0,7-4 17 16,9-4-4-16,3-4-13 15,10-5 0-15,2-10 6 16,8-1-6-16,4-7-3 16,3-7-8-16,10-4 22 15,0-6 20-15,6-7-31 16,4-2 0-16,-1-6 32 16,-1-4-32-16,-4-10 1 15,-5-5-2-15,-6-6 18 16,2-4 11-16,-9-6-28 15,-6-8 0-15,-3-4 26 16,-6-9-26-16,-8-5 4 16,-8-2-13-16,-9 0 18 0,-11 6 0 15,-14 2-9 1,-4 10 0-16,-11 8-6 0,-4 5 6 16,-3 13-4-16,-5 4-10 15,0 10 28-15,-4 6-19 16,0 8 5-16,-7 11-19 15,5 5 8-15,-2 7-31 16,4 5-55-16,3 9-64 16,6 1-187-16,-36 62-212 15</inkml:trace>
  <inkml:trace contextRef="#ctx0" brushRef="#br0" timeOffset="104420.24">28049 11606 2131 0,'0'0'573'0,"0"2"-501"0,2 4-66 0,0 12-5 0,0 10 131 0,5 12-57 0,1 7-39 0,2 7 33 0,5 8-54 0,6-2-15 0,-1 0 0 0,4-8 0 0,-2-9-26 15,1-13-70-15,-8-12-177 16,-3-12-194-16,7-33-330 15</inkml:trace>
  <inkml:trace contextRef="#ctx0" brushRef="#br0" timeOffset="104708.4">28354 11436 1927 0,'-2'0'349'15,"0"1"-242"-15,-3 6-34 16,2 13 88-16,-1 12-25 16,4 14 25-16,7 10-115 15,4 0-44-15,9 1 29 16,0-10-31-16,5-2-31 15,-3-11-84-15,-2-10-164 16,-4-8-80-16,1 2-701 16</inkml:trace>
  <inkml:trace contextRef="#ctx0" brushRef="#br0" timeOffset="104978.6">28570 11332 2063 0,'-2'10'569'0,"4"12"-426"16,5 22-76-16,-3 18 37 0,3 14 19 15,4 6-47-15,2-2-29 16,14-5-47-16,2-7 28 15,0-8-62-15,2-14 8 16,-6-12-157 0,-8-10-82-16,-8-14-283 0,7-38-375 15</inkml:trace>
  <inkml:trace contextRef="#ctx0" brushRef="#br0" timeOffset="106524.81">27461 12489 1585 0,'-8'-3'305'0,"2"6"-217"0,-7-6-56 0,-3 6 101 0,1 1-34 0,-6 0-7 0,4 3 19 0,-10 5-26 16,3 9-2-16,-6 11-32 0,-5 10 10 0,0 10 106 0,-2 8-116 16,4 4-9-16,7 3 37 15,8 5-35-15,11 6 25 16,9 0-69-16,13 0 16 16,10-4 2-16,8-10-18 0,13-11-13 15,8-17 13-15,7-12 1 16,8-14 11-16,-2-12-12 15,6-10 0-15,-2-12 23 16,-3-8-23-16,1-7 0 16,0-7 0-16,-5-2 1 15,1-8 36-15,-7 0-37 16,-2-6 0-16,-9 0 26 16,-10-6-26-16,-5-5-8 15,-19 1 1-15,-7-2 14 16,-17 4-16-16,-9 6 9 15,-11 11 0-15,-13 9-12 16,-10 16 12-16,-13 6 0 16,-8 11-13-16,-10 8 26 15,-6 6-26-15,-3 10 10 16,3 6-47-16,4 0 26 0,13 2-30 16,21 1-79-16,17-3-97 15,18-2-112-15,24 12-185 16</inkml:trace>
  <inkml:trace contextRef="#ctx0" brushRef="#br0" timeOffset="106888.79">27382 12603 1515 0,'-2'-2'466'0,"2"0"-291"0,-2-4-71 0,2 6 49 0,0 4-26 0,2 2-25 0,9 16 107 0,5 18-71 0,1 22-32 0,8 14-38 0,4 11-34 0,0 1 32 0,2-4-66 0,0-6 1 15,-4-6-45 1,-2-12 44-16,-8-9-97 16,-5-13-107-16,-8-10-250 0,-4-10 3 15,-20-14-452-15</inkml:trace>
  <inkml:trace contextRef="#ctx0" brushRef="#br0" timeOffset="107223.98">27706 12587 1697 0,'-2'0'372'0,"2"0"-201"16,0-2-60-16,2 10-30 16,2 16 131-16,5 16-28 15,4 20-85-15,1 4 36 16,6 5-100-16,2-5-28 15,2-12-7-15,-1-10-21 16,-4-10 14-16,-3-10-112 16,-7-8-143-16,-2-12-190 0,-12-26-288 15</inkml:trace>
  <inkml:trace contextRef="#ctx0" brushRef="#br0" timeOffset="107460.51">27826 12386 1925 0,'2'12'499'0,"3"12"-403"15,3 22 93-15,11 21-71 16,2 11-8-16,10 6-1 15,6-2-76-15,3 0 36 16,-3-11-69-16,-3-11-58 0,-3-10-23 16,-6-8-263-16,-10 20-305 15</inkml:trace>
  <inkml:trace contextRef="#ctx0" brushRef="#br0" timeOffset="107907.4">27083 12861 1715 0,'4'4'542'0,"2"9"-321"0,1 17-50 0,6 10-6 0,9 14-21 0,3 4-87 0,10 0 60 0,5 0-117 0,5-5-6 0,-1-6-2 16,-3-4-184-16,-5-7-298 15,22 12-329-15</inkml:trace>
  <inkml:trace contextRef="#ctx0" brushRef="#br0" timeOffset="128486.17">26815 13930 852 0,'8'9'146'0,"1"0"-104"16,13 11-42-16,-3 1-35 0,2-6 1 0,-5 2-83 0,18 6-412 0</inkml:trace>
  <inkml:trace contextRef="#ctx0" brushRef="#br0" timeOffset="129439.21">27291 13926 563 0,'2'0'725'0,"0"-2"-551"16,10 0-114-16,-3-2-41 15,1 4 20-15,2 0-6 16,-1 0 29-16,-2-2 17 15,-2 2-16-15,-5 0-22 16,-2 0 41-16,0 0-5 16,0 0 34-16,-2 0-18 15,2 0-38-15,0 0 61 16,0 0-53-16,-3 0 4 16,3 0-4-16,-2 0-21 15,0 0 9-15,2-2-21 0,-5 2-21 16,-5-2 75-1,-2 0-84-15,-3-4 1 0,-6-4 7 16,2 4 1 0,-4-4 13-16,-1 0-22 0,-5 2 1 15,0-2 4-15,-3 2-5 16,-3 2-9-16,-1-2 8 16,-1 4 2-16,1 0 8 15,0 0-9-15,2 2 0 16,1 0 2-16,0-2-2 15,-5 8-9-15,-4 2 3 16,-5 2 12-16,-3 4-9 16,-2-4 3-16,2 0 0 15,1 2 4-15,5-6-4 0,0 2 0 16,-1 0 0 0,-2 2 0-16,2-2 11 0,-3 0-11 15,0 2 0-15,2-4 4 16,-3 0-4-16,7 2-9 15,-3-2 8-15,3 6 2 16,-3-2-7-16,-2 5 6 16,-2-4 0-16,-5 5 6 15,-3-5-6-15,1 0-4 16,0 0 3-16,-2-4 2 16,10-1 20-16,1 1-21 0,5-5 0 15,-1 0-15 1,5 0 15-16,0 0-9 0,9-6-7 15,0 2-73 1,9-9-119-16,1-3-155 0,-13-42-169 16</inkml:trace>
  <inkml:trace contextRef="#ctx0" brushRef="#br0" timeOffset="132060.66">23312 10820 1291 0,'-11'-8'321'0,"1"0"-192"0,-11-4-106 0,0 0 2 16,-3 0 16-16,-3-4-17 0,-4 0 10 0,-5 0 13 0,1-2-38 16,-3 2 57-16,-1 2-9 15,2 0-45-15,-7 4 40 16,-8-1-36-16,-10 7-15 16,-11 0-2-16,-10-1-31 15,-6-14 22-15,-3 1-2 16,3-4-101-16,0 8 100 15,1 6-4-15,-2 8 7 16,-3 7-1-16,-8 0-41 16,-8 1 52-16,4 5-15 15,0-4 15-15,1 5 5 0,-3-1 1 16,0 1 6-16,-2 0 7 16,2-2-10-16,2-2 38 15,5-2-32-15,6-4-5 16,3 0 43-16,4 0-35 15,0 6-6-15,3 0-8 16,-1 6 7-16,-4 4 14 16,-1 6-25-16,-3 2 1 15,1 2 28-15,1 4-17 16,-2-2-5-16,1 3 23 16,3-2-30-16,2-1 75 15,7-1-75-15,4-3 11 16,7 0 5-16,-2 0-4 0,-3 4-10 15,-6 4-2-15,2-2 7 16,1 4 8-16,2-5-15 16,9-4 0-16,8-4 19 15,9-3-3-15,4-3-15 16,5 2-2-16,1 1 11 16,-7-1-5-16,0 8-5 15,-5 7 12-15,-1 0 0 16,1 10-2-16,-2 5 7 0,3 0-5 15,2 3-11 1,1-1 76-16,2-1-62 0,2 0-8 16,2 0 25-1,5 2 11-15,1 0 8 0,-2 7-24 16,9 3-18-16,8 2 32 16,15 0-40-16,12 2 1 15,8 0 31-15,12 8-24 16,8-9-8-16,6-5-1 15,1-4 12-15,5-2 31 16,2-2-23-16,0 1-10 16,0 1 31-16,2-4-29 15,5 0 6-15,-2 0-18 16,2 2 9-16,-1-4 13 16,-2-1-22-16,-1-1 0 15,-2-2 3-15,2-4-3 16,0 0 0-16,0-4 0 0,2-6 15 15,8-2 25 1,3 0-40-16,7-6 0 0,3-2 15 16,2-1-8-16,-2 2-6 15,0 8-2-15,-5 2 3 16,-3 8 1-16,1 1-3 16,-1-2 0-16,-2-2 4 15,-10-10-4-15,1-8 1 16,-2-10-2-16,2-2 2 15,9-8 28-15,3 2-29 0,8-2 0 16,-2 6 31 0,1 2-30-16,-6 6 0 0,3 3-1 15,-3 1 1 1,0 6 18-16,3-6-19 0,3-2-12 16,3-10 3-16,2-6 9 15,3-10 0-15,8-7-8 16,0-1 8-16,7 0 27 15,4 0-27-15,4 0 0 16,-2 4-1-16,0 2 1 16,-3-2 0-16,-3 0-1 15,-4-6 12-15,-1-2-13 16,-1-6 2-16,-3-2 0 0,0-2 9 16,-2 2-9-1,-1 0 0-15,4-2-1 0,-6 3 2 16,-5 3 4-1,-4 2-5-15,-8 1 0 0,-9 0-9 16,-6-3 9-16,-6-4 0 16,1-6-1-16,-5 0 7 15,3-4 2 1,-1-2-8-16,4 2 0 0,-2 3-9 16,-1 5 18-16,-10 0-9 15,-1 4 0-15,-10-2 0 16,0-2 3-16,-3 0-3 15,-1-10 0-15,-5-6-10 16,8-7 20-16,-1 0-17 16,2-2 7-16,1 7 0 15,-1 8 0-15,-5 6 0 16,-4 4-12-16,-7-2 1 0,-2-2 17 16,-4-4-6-16,-2-7 0 15,-2-3 0-15,-4-2 7 16,4-6-7-16,2 0-4 15,2-2 4-15,0 2 7 16,-2 0-7-16,-4 4 0 16,-5 0 0-16,-7 1-12 15,-3-3 12-15,-8-2-2 16,-2-2 2-16,2 2 1 16,-2-3 20-16,-2 3-21 0,6 4 0 15,-6 0-4 1,0 2 4-16,0 4 0 0,-3-3 1 15,-3 4-1-15,-1 2 1 16,-7 3-1-16,-1 6 0 16,-2 6 9-1,2-2-9-15,3 6-1 0,10 2 1 16,7 0 0-16,6 2 12 16,1 2-12-16,2 1 0 15,3 3-12-15,-1 1 12 16,-1 5-36-16,1 1-13 15,-3 4-67-15,0 10-41 16,-6 8-196-16,-63 65-303 0</inkml:trace>
  <inkml:trace contextRef="#ctx0" brushRef="#br0" timeOffset="135299.31">20785 14418 541 0,'-4'-3'971'0,"4"3"-767"0,-2-6-94 0,0 5 4 0,-1-6-38 0,0 3 10 0,1 2 55 15,0 2-89-15,2-5 14 0,-2 2 2 16,2-1 13-16,-2-2 7 16,2 2-63-16,-5-5-24 15,3-4 64-15,-2 1-35 16,-3-2-24-16,0 0 18 16,1 0-7-16,-5-2 10 15,-5 0-27-15,-4 0 0 16,-2-2 4-16,-5-4-2 15,-2 2-2-15,0 0 0 16,0 0 6-16,-2-2 3 16,4 6-9-16,-4-2 0 15,1 5 4-15,-1 2-4 16,-2 3 0-16,-3-2-9 16,-1-4 21-16,-3-1-6 0,-1 1-6 15,4 0 0 1,1 2 9-16,5 1-9 0,-2 2-10 15,1 4 10-15,-3-2 0 16,-2 5 0-16,0-2 0 16,-1 0 0-16,0-2 14 15,1-2-14-15,0 4 0 16,4-4-1-16,-3 4 17 16,1 2-23-16,-3 2 7 15,-5 4 0-15,-3 0-2 16,-1 4 2-16,-2 2 0 15,2-4-7-15,-1 2 14 16,-4 1-8-16,3-2 1 0,-4 0 0 16,4 2 1-16,-1 1-1 15,4 2 0-15,4-2 0 16,-3 7 1-16,1-3-6 16,-4 4 5-16,2 1 0 15,-5 2 11-15,-1-7-11 16,1 2-11-16,0-6 5 15,5 2 12-15,-4-2-1 16,1 4-5-16,0 2 0 16,-2 2-6-16,-3 4 6 15,-4 2 0-15,3-2-11 16,-3 0 22-16,0-2-7 16,4-2-4-16,8-2 0 15,3 2 8-15,3 4-8 16,0 1-7-16,0 3 6 0,2-2 2 15,5 2 14-15,4-2-15 16,-5 2 0-16,5 0 13 16,2-2-5-16,5 0 2 15,2 4-10-15,-2 0 14 16,5 0 7-16,-4 0-21 16,7 8 0-16,3-5 9 15,1 5-9-15,0 4 0 16,-1 2-8-16,0 0 19 15,0 0 26-15,6 2-37 0,1-4 0 16,6 0 15-16,3 0 0 16,1 2-9-16,8 3-6 15,-3 3 18 1,3-2 10-16,5 6-28 0,-1-6 0 16,3 0 9-16,0 0-2 15,6-5-6 1,-2-1-1-16,2-4 15 0,0-2 24 15,-4 0-39 1,4 0 0-16,-4-6 3 0,1 2-3 16,3-4 0-16,-7 2-1 15,4-6 11-15,1 0 33 16,2-4-43-16,-2 5 0 16,4-5 3-16,0 0-2 15,-6 0 0-15,6 0-2 0,3 0 12 16,-1 4 2-1,-2 0-13-15,4-4 0 16,1 0-13-16,4-2 13 0,-2-2 0 16,-1-4-2-16,5 2 4 15,1-8 16-15,1 6-18 16,0-2 0-16,-2 2 6 16,-4-2-5-16,-1 2-1 15,-3-2 0-15,-3-4 0 16,4 6 0-16,0-6 0 15,3 0 0-15,1 2 0 16,6-2 1-16,2 0-1 16,4 0 0-16,3 2 0 15,0-2 3-15,4 0-3 16,-4-4-5-16,-6 0 5 0,-1 4 0 16,-3-4 1-16,-2 0-10 15,1 0 23-15,-4-4-23 16,-1 4 9-16,4-4-2 15,0-4-4 1,5 2 7-16,4-6-1 0,-1 2 0 16,4-4 9-16,0 2-5 15,3-6-4-15,-4 4-1 16,1-4 1-16,-6 0 0 16,-1 0 1-16,-1-2-2 15,-4 0 2-15,-1 2-10 16,-2-2 9-16,-3 0 0 15,3-2-6-15,-1 0 6 0,0-5-5 16,6 0 4-16,2-4 2 16,4-1-1-16,-2-2 0 15,-1-2-18-15,-5 8 18 16,-3-4 1-16,-10 2-1 16,0 4 0-16,-9-2 6 15,2 2-4-15,-2-2-2 16,0-2-14-16,0-5 14 15,0 2 0-15,3-2 1 16,0-1-2-16,-1 2 2 16,-3 6 2-16,2 0-3 15,-6 2 0-15,-4 4 0 16,0-4 1-16,-3 2 1 16,1-2-2-16,-3-2 1 15,1-3 10-15,2 4-11 16,-1 0 0-16,1 1 0 0,5 4 5 15,-8-4-5 1,-2 4 0-16,0-2 0 0,-6-2-1 16,0-2 1-16,-4-2 0 15,-1-5 6-15,1 2-5 16,1-2-1-16,-2 3 0 16,-4 5 1-16,4-4-1 15,-3 3 0-15,2 4-6 16,-6-4 6-16,0 2 6 0,3-4-2 15,-7-6-4 1,6 2 0-16,-3 0 3 16,1 3-3-16,1 5 0 0,-3 1-4 15,2-1 10 1,0 3-8-16,-1-1 2 0,1 4 0 16,-1-2 0-16,1-2 0 15,3 4 0-15,-1 6 2 16,5 0-2-16,1 4 0 15,2 2-1-15,0 4 1 16,-3 2-4-16,5 0 4 16,0 2 0-16,1 0-1 15,0-4 2-15,3 4 9 16,0 0-10-16,0 0 0 16,0 0-1-16,0 0 1 0,0 0-5 15,0 0 5 1,0 0 0-16,-2 0 6 0,4 0-6 15,-2 0 0-15,0 0 6 16,0 0-6-16,0 0 0 16,0 0 3-16,0 0-1 15,0 0 5-15,0 0-7 16,0 0 0-16,0 0 5 16,0 0-5-16,0 0 0 15,0 0 3-15,0 0 4 0,0 0-11 16,0 0 4-1,0 0 0-15,0 0 4 16,0 0-4-16,0 0-3 0,0 0 3 16,0 0 0-16,0 0 0 15,0 0-1 1,0 0 1-16,0 0-5 0,0 0 5 16,0 0-12-16,0 0 5 15,0 0-10-15,-11 6-16 16,1 2-81-16,-9 4-138 15,4 2-105-15,-25 30-276 16</inkml:trace>
  <inkml:trace contextRef="#ctx0" brushRef="#br0" timeOffset="137011.09">18076 15031 333 0,'0'0'276'0,"0"0"-150"0,0-2 39 0,6-6-59 0,1-2-49 0,5-4-12 0,1 2-40 0,3-6 1 0,-1 6-12 0,1-2-5 16,-5 0-67-16,-3 6-61 16,0 0 22-16,-4 6 116 15,-2-2-74-15,-4 8 75 16,-2-2 9-16,-4 6 27 16,0 6 119-16,-1 2-121 15,-9 6-33-15,5-2-2 0,-1 2 1 16,1-4 0-1,6 0-12-15,0-6-13 0,7-6-164 16,5 0-71 0,4-12 260-16,6 0 78 0,3-6 41 15,5-2-98 1,-2-4-5-16,4 0-2 0,-2 0-14 16,-1 4-80-16,22-22-94 15</inkml:trace>
  <inkml:trace contextRef="#ctx0" brushRef="#br0" timeOffset="137136.43">18140 15113 786 0,'-8'14'91'15,"1"-4"-47"-15,-9 12-19 0,8-5-25 16,8-7-1-16,8-9-36 16,13-6 19-16,2-8-54 15,76-51-380-15</inkml:trace>
  <inkml:trace contextRef="#ctx0" brushRef="#br0" timeOffset="137305.64">18346 15039 1029 0,'-10'4'213'0,"4"2"-146"16,-9 0-29-16,7 0-38 15,6 0-8-15,9-4-121 0,35-4-321 16</inkml:trace>
  <inkml:trace contextRef="#ctx0" brushRef="#br0" timeOffset="138857.46">26578 13347 936 0,'-11'6'107'0,"0"2"-40"0,-14 4 5 0,5 2 14 0,-2 0-31 0,5 4-41 0,-2 2-14 0,-28 44-194 0</inkml:trace>
  <inkml:trace contextRef="#ctx0" brushRef="#br0" timeOffset="140871.87">25458 14089 1601 0,'0'0'297'16,"2"0"-160"-16,0 0-82 15,0 2-35-15,3-2 56 16,3 2 1-16,6 2-13 16,1 0 20-16,10-4-6 0,4 1 5 15,13 2-11-15,10-3-38 16,8 4 65-16,11 0-57 16,5 4-16-1,4 0 6-15,5 4-31 0,-1 8 27 16,1 0-28-16,-1 4-11 15,-1-2 10-15,-5-6 1 16,-4-8 0-16,-8-10-6 16,-1-6 16-16,-5-4 11 15,7-4-21-15,-1 2 0 16,0-4-4-16,1 2 5 16,1 2-1-16,3-2 0 15,6 2 15-15,2-5 4 16,2 1-18-16,-1-4-1 15,2 3 52-15,-3-3-52 16,-2-6 0-16,-3 1-1 16,2-3 15-16,-5 0-3 15,-2 0-11-15,-6 0 0 0,-3 2 2 16,-4 0-2-16,3-6-7 16,-1 4 6-16,7-6 2 15,7-3 11-15,-1-5-12 16,-3-6 0-16,2-2 5 15,-5-2-5-15,-7 4-1 16,-3 2-13-16,-2 2 28 0,-7-3-2 16,-5 3-12-1,-7-2 0-15,-1-4 15 16,0-6-15-16,3-8-8 0,5-4 7 16,-1-2 2-1,2 4-4-15,-4 3 3 0,-10 5 0 16,-5 4 3-16,-7-2-3 15,-8 4 0-15,1-9 18 16,-5 3-12-16,2-4 36 16,5 0-42-16,-1 2 0 15,6-2 6-15,-3-1-6 16,1 1 0-16,-1-2 0 16,-6-2 13-16,-3-1-22 15,-1 4 9-15,-6 0 0 16,-1 1 9-16,-3 4-1 15,-1 6-8-15,-1 2 0 16,-3 4 1-16,-1-2-7 0,-7 1 6 16,-3 3 0-16,-8-2-9 15,-4 4 9-15,-3 2 0 16,-4 2-6-16,-5-2 21 16,0 3-19-16,-6 3 4 15,-3 0-6 1,0 4 6-16,-2 0 0 0,-4 8-14 15,1 4 13-15,-1 2 1 16,4 4 12-16,-2 0-12 16,-1 0-2-16,2 2 2 15,-3-4 0-15,0-2 2 16,-8 0-10-16,-1 2 13 16,-2 0-28-16,-4 6 23 15,2-2-25-15,1 3 5 0,1 5 19 16,-4-1-22-16,2 5 22 15,-1 0 1-15,-2 5-23 16,2 2 23-16,-3 0-21 16,-4 6 12-16,-4-4 9 15,-5 6 0-15,-10-1-1 16,-2 4 2-16,-8 0 11 16,0 2-12-16,4 2-3 15,-4 2 3-15,8 2 0 16,1 2 7-16,4 2-14 15,2 7 19-15,-1-4-20 16,4 7 8-16,1 5 0 0,3-4 11 16,3 6-11-16,6-3-6 15,4-2 6 1,13-8 0-16,8 0 6 0,5-1-6 16,2 0 0-16,4-1 2 15,1 3-2 1,4-3-10-16,7-2 9 0,-4 4 2 15,2 4 7-15,1 6-8 16,-1 2-12-16,1 2 12 16,5 2 0-16,7-3 0 15,2-3-2-15,7 0 8 16,4-4-4-16,-2 4-2 16,1 2 0-16,6-1 0 15,-2 2 0-15,1 4 0 0,-1 1 0 16,1 8 1-1,2 0 2-15,-3 4-3 0,6 4 0 16,6-5 1-16,2-1-1 16,1-6 0-16,1-2-1 15,2-6 14-15,3 0-8 16,-4 0-5-16,3-2 0 16,3 3 5-16,1-1-5 15,3 0 0-15,0 2-11 16,4 4 22-16,-2 0-16 15,6 4 5-15,0 1-3 16,-2-1-10-16,2-8 13 16,2-6 0-16,-8-10-12 0,4-4 24 15,0 0 0-15,-2-4-12 16,0-2-2-16,-4 0 2 16,0 0 1-16,-3 1-1 15,1-1 0-15,-1 2 7 16,7-2 1-16,0 2-8 15,3 0-6-15,1 0-3 16,0-4 10-16,2 2-1 16,-2-6 0-16,-2-4 6 15,-2 4-3-15,-5-2-3 16,4-2 0-16,-4-2 7 16,3 2-6-16,-4-4 1 15,6 0-2-15,2 2 1 0,0 1 23 16,4 2-24-16,-2-1 0 15,-2 3 7-15,2-5-7 16,0-1 0-16,0 2-6 16,0-4 15-16,2 2 0 15,5-5-9-15,-3-2-18 16,9-4 11-16,7 0-148 16,101-8-351-16</inkml:trace>
  <inkml:trace contextRef="#ctx0" brushRef="#br0" timeOffset="143750.29">14805 10993 920 0,'-4'-3'956'0,"4"2"-673"0,-5-3-194 0,3 2 5 0,2 2 8 0,2 0-52 0,1 6 14 0,1 9-8 15,3 10 14-15,6 7-2 16,-2 10-19-16,4 2-10 16,1 2 2-16,0 4-35 15,-2-1 63-15,1 2-69 16,-5 2 0-16,-2-1 9 15,-2 6-9-15,-1-4 1 16,-1 2-2-16,-2 0 8 0,-4-7-2 16,2-5-5-16,0-12-18 15,0-6 9-15,-4-4-65 16,4-6-83-16,-3-4-97 16,-1-2-199-16,-21-6-149 15</inkml:trace>
  <inkml:trace contextRef="#ctx0" brushRef="#br0" timeOffset="144141.31">14799 11628 1687 0,'-3'0'373'15,"3"-2"-242"-15,3 4-86 16,1 2 42-16,11 8 18 16,3 6 3-16,7 9-21 15,-1 1-29-15,3 2-13 16,-3-2-33-16,3 0 2 16,-4-4 19-16,-6-4-33 15,-3-4 0-15,-3-8 2 16,-7-2-1-16,0-4 6 0,-1-2-7 15,-3 0 0-15,2 0 24 16,3-8 8-16,6-10 11 16,9-12-8-16,0-13-19 15,7-8 17-15,-1-2-33 16,1-1 2-16,0 6-32 16,-5 10 7-16,-4 12-319 15,0-10-498-15</inkml:trace>
  <inkml:trace contextRef="#ctx0" brushRef="#br0" timeOffset="152776.93">25047 10084 1561 0,'0'0'282'0,"0"0"-174"0,0 0-54 16,2 0 10-16,0 2 13 0,2 0-23 0,2 0 66 0,-2 0-48 0,1 2-26 15,-1-2 20-15,0 0-34 16,1 0 13-16,4 0 6 16,2 0-36-16,0-2 63 15,1 0-78-15,3-2 2 16,5-2 32-16,0-4-33 16,2 0-1-16,-2-2 0 15,-1-2 1-15,-6 2 14 0,-5 0-15 16,-3 0-4-16,0-2-8 15,-10 4 12-15,-2-2-9 16,-2 0-5-16,-3 4 10 16,-7 0-13-16,-1 0 17 15,-5 10-23-15,1 2 22 16,-7 6 2-16,0 6 4 16,2 4-5-16,-4 6 0 15,4 10 12-15,2 0-12 16,9 4-6-16,5 1 0 15,8-3 4-15,12-4 2 16,4 2 0-16,11-8 0 0,5-6 30 16,6-8-21-1,9-8-8-15,8-10 40 0,1-6-8 16,4-10-6-16,-5-4-27 16,-6 0-27-16,-6 0 12 15,-4 0-245-15,24-39-281 16</inkml:trace>
  <inkml:trace contextRef="#ctx0" brushRef="#br0" timeOffset="153210.67">25487 9727 563 0,'-3'-4'1014'0,"3"-2"-758"16,0-6-166-16,3 4-22 0,-3-2 86 0,2 2-26 0,-2 4-14 0,0 0-8 0,2 2-37 0,-4-2 57 0,2 4-81 0,0 4-15 0,0 2 2 15,4 12-25-15,3 10 71 0,6 16-30 16,7 10-42 0,-2 5 65-16,6 1-71 15,-1-4 0-15,1 2 6 0,-1-8-5 16,-2-2 8-16,0-5-9 15,-5-7-5 1,-5-11-23-16,-5 0-32 0,-2-7-140 16,-1-2-151-16,-3 0-244 15</inkml:trace>
  <inkml:trace contextRef="#ctx0" brushRef="#br0" timeOffset="153709.06">25880 9906 1608 0,'-2'-5'632'0,"2"5"-546"15,-2-1-13-15,0 1-37 16,4 6-3-16,-2 4-13 16,0 12 50-16,2 10 13 0,0 10-53 15,6 2-29 1,3-4 49-16,4-5-44 0,3-6-6 16,2-7 19-1,-5-5-2-15,2-8 13 0,0-6 7 16,-3-6-25-16,1-2 75 15,5-5-66 1,1-8-3-16,0-8 17 0,-5-3-20 16,2-9 36-16,-2 0-51 15,-8 0 7-15,-1 2 44 16,0 10-51-16,-10 4 1 16,-1 10 2-16,-1 2 8 15,1 4-2-15,-2 2-9 16,3 1 0-16,-3-1 4 15,-1 4-4-15,0-3-36 0,-2 3-6 16,3 0-72-16,-4 3-51 16,0 1-187-16,-17 21-334 15</inkml:trace>
  <inkml:trace contextRef="#ctx0" brushRef="#br0" timeOffset="154195.26">26514 9789 1857 0,'-5'-2'511'0,"3"-2"-436"0,-2 2-74 0,-4 2 44 16,2 2-34-16,-7 2-1 0,-3 1 28 0,-1 3-2 0,1-1-2 0,5 5-1 0,1 1-27 0,6-2 6 0,6 2-12 15,10 0-3-15,-1 4-9 16,9-3 12-16,7 2 0 15,6 0 0-15,-2-2 12 16,5 2 12-16,-3 0-24 0,-4-2 0 16,-8 2 53-16,-4-2-22 15,-11 0-10 1,-4 0 24-16,-8 2-28 0,-9 4 47 16,-8 4-64-16,-8 1 14 15,-4-4 11-15,-1-5-25 16,5-7 1-16,4-9-2 15,7-6-5-15,5-9-15 16,7-7-163-16,8-10-375 16,41-88-290-16</inkml:trace>
  <inkml:trace contextRef="#ctx0" brushRef="#br0" timeOffset="154523.17">26772 9385 1928 0,'-2'-3'338'16,"2"3"-218"-16,-3-4 34 15,3 2-29-15,3 2-31 16,-3-2-10-16,2 2-55 15,0 4 5-15,7 12-33 16,4 8-1-16,6 15 61 0,4 7-37 16,0 2-23-16,4 2-1 15,-3-2 13-15,3-4 4 16,-5-4-17-16,0-4-11 16,-3-8-13-16,-4-4-7 15,-6-8-136-15,-4-2-307 16,-24-4-351-16</inkml:trace>
  <inkml:trace contextRef="#ctx0" brushRef="#br0" timeOffset="154760.51">26688 9601 1886 0,'-3'-4'588'0,"6"0"-474"0,-1-2-18 16,9 2 9-16,9-6-31 16,7-2-17-16,15-5-57 15,12 2 32-15,4-6-32 16,6-1-159-16,-7 3-293 16,59-26-328-16</inkml:trace>
  <inkml:trace contextRef="#ctx0" brushRef="#br0" timeOffset="155120.37">27193 9792 1668 0,'9'1'316'0,"3"-2"-188"16,9-2-11-16,6-5 43 15,-2 1-40-15,2-7-49 16,-3-1-37-16,-2-3 13 16,-4-2-34-16,-3-2 32 15,-7 0-45-15,-6 6 0 16,-7-2 12-16,-2 6 5 0,-6 4-17 16,-3 6 0-1,-6 6 12-15,-2 8-23 0,-3 12 11 16,2 8-1-16,4 8 0 15,9-2 1-15,10 2-1 16,6-1-7 0,8-10 11-16,5 0-24 0,1-9-42 15,7-10-141-15,1-2-64 16,10-10-80-16,56-34-683 16</inkml:trace>
  <inkml:trace contextRef="#ctx0" brushRef="#br0" timeOffset="155466.68">27665 9637 1542 0,'10'8'244'0,"3"-2"-155"0,9 8-26 0,7 4 63 0,-5 0-50 0,3 2 14 0,-5-2 8 0,-8-4-26 0,-5-2-2 0,-5-6-27 0,-4-3-42 0,-2-2 61 0,-7 2-50 0,-2-3-11 16,-7-3 33-16,2-5-8 0,6-8 8 15,0-8-28-15,13-4 9 16,4-10-30-16,6 2-88 16,7 0-101-16,7 6-92 15,42-24-397-15</inkml:trace>
  <inkml:trace contextRef="#ctx0" brushRef="#br0" timeOffset="156038.9">28074 9633 1818 0,'2'14'264'0,"2"-2"-141"16,3 14-58-16,1 0-1 15,6-4-31-15,-3-2 32 16,3-2-65-16,-3-6 0 16,2-2 23-16,-2-7-22 15,0-2 42-15,-2-5 0 16,5-6-19-16,-1-4 56 16,1-8-62-16,3-6-11 15,-1-6 29-15,1 6-18 0,-1 2-9 16,-1 4-9-16,1 6 0 15,-5 4-10-15,1 8 10 16,1 4-11-16,-5 8 11 16,4 6 11-1,-1 4 7-15,4 4-18 0,-3 2 10 16,-1-4 34-16,-3-6-35 16,2-4 16-16,-6-6 46 15,-2-4-5-15,3-2 21 16,3-6-38-16,8-6-47 15,7-8 50-15,6-4-52 16,-3 0 0-16,3 0 0 16,0 4 2-16,-4 8-4 0,2 2 2 15,-7 10-7 1,1 4-25-16,-2 10 32 16,-1-2-39-16,-5 6-19 15,-2-2-100-15,-4 0-124 0,0-4-171 16,-28-2-256-1</inkml:trace>
  <inkml:trace contextRef="#ctx0" brushRef="#br0" timeOffset="156242.87">28232 9276 2011 0,'-2'-2'497'0,"4"2"-385"0,-2-2-47 0,0 2 19 15,4 4-84-15,2 0 19 0,3 4-1 0,9 2-18 0,7 0-147 0,6 2-327 0,58 2-594 0</inkml:trace>
  <inkml:trace contextRef="#ctx0" brushRef="#br0" timeOffset="156992.81">28880 9274 1650 0,'-4'-2'566'16,"2"0"-493"-16,-6-2 29 15,6 2 33-15,0-2-30 16,0 0-24-16,-1 0-13 16,-1 0 2-16,0 0-31 15,-1 0-30-15,3 0 60 16,-1 2-54-16,3 0-14 0,0 0 17 15,0 2-3 1,3-2 12-16,-6-2-27 0,6 2 1 16,-3-4 2-16,0 0-3 15,0 2-7-15,-3 0 7 16,3 2 6-16,-2 2 6 16,2 0-12-16,-9 4-18 15,-9 8 7-15,-3 8 11 16,-11 12-9-16,3 4 3 15,15 4 12-15,17 1-15 16,11-9-1-16,17-5-53 16,11-4 40-16,7-9-68 15,5-10 1-15,-1-6-69 16,-2-10-17-16,-9-2 56 16,-3-7 38-16,-6-1 82 0,-11-2 0 15,-6 2 16-15,-5 2 23 16,-9 6 53-16,-7 4-4 15,1 4 22-15,-2 6-28 16,-3 6-38-16,-1 18 29 16,-3 20-19-16,-1 22-1 15,6 15 1-15,6 7-20 16,10 18 8-16,37 80 81 16,-18-121-58-16,17 55-29 15,-12-30-36-15,-18-35-2 16,-12-25-4-16,-2-20 12 15,0-16 29-15,2-19-35 16,2-15-23-16,3-22 17 0,7-16 6 16,5-14-22-16,21-62 11 15,-20 103-100-15,20-45-24 16,-7 16-150-16,-4 18-268 16,-15-9-731-16</inkml:trace>
  <inkml:trace contextRef="#ctx0" brushRef="#br0" timeOffset="157538.73">26674 10389 497 0,'0'-2'915'0,"-2"2"-681"0,0 0-142 0,2 0-4 0,0 0 34 0,2-2 10 0,4-4 103 0,6 0-53 0,12-2-35 0,10-8 9 0,14 2-80 16,13-6-29-16,7-2 1 16,11-2-23-16,10-2 40 15,0-6-65-15,3 2 0 16,-6-2-16-16,-6 0 16 16,-13 7-74-16,-13 9-43 15,-21 2-171-15,-12 10-169 0,-19 6 96 16,-67 28-819-16</inkml:trace>
  <inkml:trace contextRef="#ctx0" brushRef="#br0" timeOffset="157936.31">26638 10590 1484 0,'-4'0'364'0,"2"0"-232"0,0 0-1 16,6-3 59-16,13-2-68 0,17-8 107 16,19-1-71-1,24-8-59-15,10-1 10 16,11-4-64-16,4-1 17 0,0-2 2 16,1 0-49-16,-5 2 62 15,-5 2-70-15,-1 0-5 16,-7 0 31-1,-8 2-30-15,-10 2 3 0,-9 1 1 16,-11 6 5-16,-11 4 33 16,-12 4-44-16,-15 3-1 15,-9 4 45-15,-2 0-25 16,0 1-7-16,0-1-13 16,-1 3 29-16,1-3-20 15,2 0-9-15,0 0-5 16,2 0-14-16,-2 0 14 0,0 0-88 15,0 0-25-15,0 5-154 16,-9 12-339-16</inkml:trace>
  <inkml:trace contextRef="#ctx0" brushRef="#br0" timeOffset="171637.37">12283 9988 917 0,'-2'0'117'0,"2"0"-99"0,0 0 6 0,0 0-14 0,2 2-2 0,-2-2-7 0,2 0 22 0,-2 2-22 0,2 2 149 16,-2 4-85 0,0 4-20-16,0 4-45 0,-20 28-528 15</inkml:trace>
  <inkml:trace contextRef="#ctx0" brushRef="#br0" timeOffset="172439.28">10386 10377 1382 0,'-2'0'455'0,"0"0"-393"0,-2 2-31 0,2 2 61 0,0-4-17 0,-1 2 40 0,-1-2-71 15,-1 0 5 1,0 2 5-16,3 0-34 0,-4 0-20 15,-3 4-9-15,0 0-175 16,-27 28-315-16</inkml:trace>
  <inkml:trace contextRef="#ctx0" brushRef="#br0" timeOffset="173311.41">9536 11582 1652 0,'0'0'232'0,"-2"0"-98"0,-3-2-118 0,0 0-16 0,-3 2 0 0,-1 2-37 0,-3 0-7 0,4 6-49 0,-5 4-82 16,-19 32-100-16</inkml:trace>
  <inkml:trace contextRef="#ctx0" brushRef="#br0" timeOffset="175178.92">8283 13425 1622 0,'-4'-2'161'0,"0"6"-161"0,-27 28-276 16</inkml:trace>
  <inkml:trace contextRef="#ctx0" brushRef="#br0" timeOffset="176147.37">6029 15378 1619 0,'-4'-4'175'0,"-2"8"-175"15,2 0-190-15,2 38-70 0</inkml:trace>
  <inkml:trace contextRef="#ctx0" brushRef="#br0" timeOffset="194759.87">5616 8722 1106 0,'-2'0'136'16,"2"0"-134"-16,-2 0 34 16,2 3-6-16,-2-3-17 15,2 1-13-15,-3 2 2 16,3 1 19-16,-2 6-21 0,0 2-43 16,-20 30-976-16</inkml:trace>
  <inkml:trace contextRef="#ctx0" brushRef="#br0" timeOffset="195622.73">6015 8414 1255 0,'-4'2'252'0,"-1"0"-134"15,3 0-7-15,0 0-25 0,0 0 37 0,2-4-45 0,2 2 4 0,-2 0 17 0,2-2-39 0,9-2 53 0,9-2-5 0,14-12-23 0,13-9 16 0,17-10-28 0,7-9-23 0,10-5-8 16,-1-1-30-16,-4 6 51 16,-12 2-63-16,-8 12 1 0,-16 10-4 15,-19 12 3 1,-15 6-57-16,-16 18-16 0,-15 12 11 15,-12 12 46-15,-16 8-37 16,-5 0 38-16,5-6 15 16,1-4 0-1,10-7 2-15,9-1-2 0,1-5-43 16,8 0-29-16,11-1-220 16,-8 26-277-16</inkml:trace>
  <inkml:trace contextRef="#ctx0" brushRef="#br0" timeOffset="196232.74">6539 9537 1694 0,'-3'0'286'0,"3"0"-164"16,-2 0 2-16,2 0-1 0,0 0 15 0,2-2-82 0,8-2-25 0,7-6 40 0,10-3-10 0,13-6-32 0,9-5-29 0,5-2 0 0,-3-3 8 0,-2 4-8 0,-11 3-2 0,-14 9-41 0,-13 15-107 16,-15 18 43-16,-19 14 37 15,-12 9 20-15,-11 7 50 16,-6-5 6-16,-2-2 23 15,10-15 68-15,11-8 19 16,10-10 17-16,19-10-59 16,10-8-62-16,19-14-24 15,15-8-21-15,20-11-183 16,143-82-385-16</inkml:trace>
  <inkml:trace contextRef="#ctx0" brushRef="#br0" timeOffset="198496.1">22273 6865 1213 0,'-2'-1'667'0,"2"1"-550"0,-2-4-87 0,0 2 94 0,2-4 50 0,-5 4-30 0,3-1-48 0,0 3-15 0,2-1-45 0,-2 1 23 15,2-3-25-15,-2 3-17 0,2 0 62 16,0 0-52-16,-2 0-12 16,2 0 17-16,0 0-17 15,0 0 51-15,0 0-45 16,0 0-20-16,0 0 62 15,0 0-63-15,2 0 0 16,4-1 0-16,12-5 12 16,6-5 27-16,16 1-39 15,14-3 6-15,4-1-6 16,2-3 0-16,5-1 0 16,-3 0-11-16,-4 4 23 15,-6 0-22-15,-8 2 10 16,-7 2-2-16,-8 2-28 15,-6 2 30-15,-12 4-46 0,-4 0-1 16,-7 4-80-16,-5 0 10 16,-6 2-102-16,-9 8-21 15,-11 6 6-15,-9 6-21 16,-4 4-14-16,-4 4 2 16,-68 43-214-16</inkml:trace>
  <inkml:trace contextRef="#ctx0" brushRef="#br0" timeOffset="198743.34">22483 6938 835 0,'-11'4'210'15,"7"0"42"-15,-10 8-113 16,5-8-2-16,3 0 46 16,4-4-63-16,-4 0-18 0,6 0 52 15,0 2-17-15,6-2 4 16,-4-2 1-16,9 2-83 16,7 0 88-16,15-2-68 15,11-2-47 1,6-2 14-16,8-8-29 0,-3-2-16 15,-4 0-1-15,-1 0 20 16,-6 0-22-16,-7 4 2 16,-5 0-3-16,-6 3-19 15,-12 6 17-15,-5 1-82 16,-7 0-67-16,-8 4-226 16,-50 3-469-16</inkml:trace>
  <inkml:trace contextRef="#ctx0" brushRef="#br0" timeOffset="199346.2">21264 8037 1808 0,'0'0'288'16,"0"0"-168"-16,-2 0-90 0,4 0 81 0,1 0 72 0,8-4-74 0,11 0-1 0,16-6-40 0,16-2-43 0,8-5 29 0,11-2-54 0,-2 2 0 0,-9-1-9 0,-4 3 8 16,-15 4-43-16,-14 4-157 15,-9 4-389-15,-35 25-171 0</inkml:trace>
  <inkml:trace contextRef="#ctx0" brushRef="#br0" timeOffset="199495.75">21436 8115 2002 0,'27'-4'313'0,"6"-2"-196"16,34-8-57-16,11 0 42 15,4-4 23-15,-4 2-91 16,-5-1-29-16,2 2-5 16,67-33-588-16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4:02:10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11369 6597 1906 0,'-2'0'217'0,"2"0"-101"0,0 2-103 0,0-2 13 0,0 0 47 0,-2 0-50 0,4 0-8 16,-2 0 24-16,0 0-21 16,0 0 82-16,0 0-75 15,2 0-24-15,-2 0 31 16,0 0-28-16,0 0-4 15,2 0 0-15,3 4 0 0,2 4-32 16,4 2 32-16,2 0-81 16,-4-2 62-16,4 2-41 15,-6-4 1 1,0 2 4-16,0 4-4 0,-1-2 50 16,-4 8-27-16,1 6-48 15,-6 2 57-15,-1 0-21 16,0-2 29-16,-1-7 17 15,3-8 2-15,-1-2 20 16,3-7-8-16,0 0-2 16,0-4 52-16,-2 0-20 15,0-2-32-15,2-9-10 16,-2 1-67-16,2-8-13 16,0-4-103-16,-2-40-184 0</inkml:trace>
  <inkml:trace contextRef="#ctx0" brushRef="#br0" timeOffset="1418.61">8927 6747 959 0,'0'2'0'0,"0"5"-476"0</inkml:trace>
  <inkml:trace contextRef="#ctx0" brushRef="#br0" timeOffset="1579.74">8963 6691 1552 0,'-2'0'171'0,"0"2"-171"0,-5 4-82 16,3 6-76-16,-12 24-636 15</inkml:trace>
  <inkml:trace contextRef="#ctx0" brushRef="#br0" timeOffset="1745.63">8943 6731 1199 0,'-3'4'0'16,"-1"17"-841"-16</inkml:trace>
  <inkml:trace contextRef="#ctx0" brushRef="#br0" timeOffset="8278.15">14292 6609 616 0,'0'2'118'0,"0"0"-41"0,-2 2-32 0,2 4 18 0,-2-4-48 0,2 0-15 0,0-2 1 16,0-4 36-16,2 2 2 0,0-2-39 15,1-6-193 1</inkml:trace>
  <inkml:trace contextRef="#ctx0" brushRef="#br0" timeOffset="12013.55">19549 7200 1332 0,'-2'0'301'0,"2"0"-181"0,0 0-61 0,0 0 26 0,0-1-7 0,2 1 56 0,-2-2-76 16,0 2-37-16,0 0 39 15,2 2-22-15,-2-2-14 16,0-2 21-16,2 2-35 15,-2 0 56-15,7 0-60 16,1-2-5-16,6 0 37 0,9-5-31 16,-2 3-5-16,6 0-2 15,-4 3 7-15,-1-4-16 16,-2 4 9-16,-2-2-153 16,-7 3-112-16,-3 13-304 15</inkml:trace>
  <inkml:trace contextRef="#ctx0" brushRef="#br0" timeOffset="12196.17">19526 7425 1414 0,'9'-2'793'0,"5"2"-712"16,17-2-15-16,15-2-59 15,14 0 10-15,7-8-14 16,7-2-3-16,4-6-246 16,85-54-1014-16</inkml:trace>
  <inkml:trace contextRef="#ctx0" brushRef="#br0" timeOffset="22669.93">19491 7265 1489 0,'-2'-2'228'0,"-1"2"-181"0,1 0-14 0,0 0-5 0,4 0 23 0,0 0 51 0,5 0 0 15,2 0 23-15,7 4-23 16,-1 0-14-16,-1 0-10 16,3 2-25-16,-1 2-37 15,3-4 47-15,4 2-63 16,6-2 1-16,4-2-2 16,-2-2 1-16,5 0-1 15,-3 0-53-15,-6 0-27 16,-13 0 81-16,-5 2-55 0,-9 2-7 15,-9 2 28 1,-13 2 9-16,-10 8 24 0,-19 4-16 16,-7-2 17-16,5 0 29 15,4-4 16-15,13-6 27 16,18-4 3-16,11-4-5 16,14 0 1-16,15 0-44 15,14-2-27-15,20-2 46 16,10-4-46-16,3-6-64 15,-1 4-119-15,49-24-369 16</inkml:trace>
  <inkml:trace contextRef="#ctx0" brushRef="#br0" timeOffset="29731.34">8357 8977 1538 0,'-3'-4'257'0,"3"4"-155"0,0 0-65 0,0-2 122 0,0 4-54 0,0-4-51 0,0 4 29 0,3-4-16 0,-3 2-11 0,0 0 10 0,0-2-42 0,2 2 49 0,-2 0-52 15,3 0-21-15,3 2 44 16,3 4-14-16,9 0-6 16,4 0 7-16,9 2-31 15,10 1 60-15,7-5-52 16,12-7-7-16,7-1 46 16,7-10-47-16,2-2 0 15,4-4 0-15,2-6 9 16,-6 8 13-16,-3 0-22 15,-12 10-12-15,-18 4-9 16,-18 4 18-16,-13 4-58 16,-5-2 7-16,-10 0-10 15,-3 0 63-15,-8 4-16 0,-7 0-11 16,-16 4 28 0,-5 2-47-16,-4 0-22 0,-6-2 47 15,1 2 11 1,0-4 2-16,-3 4 9 15,-4-1 0-15,7-2 3 0,0 1-3 16,6-2 0-16,12-2 4 16,6 1 3-16,16-6 53 15,5 2-58-15,3-3 11 16,6 0-26-16,3 0 4 16,11 3 0-16,8 1 0 15,14 7 18-15,9-8 30 16,14 0-39-16,7-9 6 0,5-5-6 15,4-3 5-15,-2-4-4 16,-9 0-2-16,-9 0 2 16,-18 8-8-16,-18 4 7 15,-11 4-62-15,-9 2 47 16,-6 2-18-16,-9-4 23 16,-12 2-2-16,-8 0 12 15,-14-4-8-15,-6 10 8 16,-3-4 0-16,0 2 2 15,0-2-2-15,2-2 1 0,6 0 16 16,3 2-16 0,7 0 62-16,9 0-63 0,7 2 2 15,4 2 5 1,8 0-7-16,4-3-8 0,4-2 6 16,12 3-8-16,9 0-4 15,10 5 14-15,16 2 0 16,16 1 2-16,1-2-2 15,7-6-5-15,2 3 5 16,-7-7-4-16,-6-7-26 16,-6 3 7-16,-12-3-32 15,-14-4 49-15,-5 5-2 16,-15 1-1-16,-10-2-3 16,-10-1-25-16,-11 1 20 15,-10 0 17-15,-11 3 0 0,-10 6 6 16,-7 0 11-1,1 2-1-15,-2 3 32 0,5 2-33 16,1-3 41 0,12 0-56-16,10 0-17 0,16-4 17 15,11 2-107-15,9 0-199 16,18 5-543-16</inkml:trace>
  <inkml:trace contextRef="#ctx0" brushRef="#br0" timeOffset="31175.27">5988 9013 367 0,'-2'-3'1430'0,"0"0"-1226"0,-3-3-115 0,1-3 52 0,0 0-35 0,-3-1-41 0,3 0-13 0,-1 2-52 0,3 0 64 0,-1 6-52 16,1 0-10-16,0 2 32 15,2 0-16-15,-2 0 3 16,2 2-21-16,-4 0 15 16,-3 10 2-16,-5 8-17 15,2 11-2-15,1 5 2 16,2 0 0-16,7-3 6 16,7-2-6-16,2-8 0 15,6-6-9-15,-3-3 9 0,0-8-16 16,2-4 14-1,1-6-19-15,4-2 12 0,-2-8-7 16,1-1 13-16,-3-6-5 16,1-3 8-16,-3-7 0 15,-5 3 9-15,-4-2-8 16,-6 6-1-16,-6 5 0 16,-4 4-6-16,-1 1-21 15,-10 8 27-15,3 2-23 16,-5 6 14-16,1 2-48 15,6 2-61-15,5 0-118 16,-3 18-127-16</inkml:trace>
  <inkml:trace contextRef="#ctx0" brushRef="#br0" timeOffset="31569.33">6272 8937 453 0,'0'0'1476'0,"4"2"-1329"0,5-2-117 0,7 4 91 0,10 6-20 0,3-2-32 0,0 4-44 16,0 3-19-16,-2-2 39 0,-7-3-45 0,-3-2 0 16,-7 2-9-16,-4-6 18 15,-6-2-18-15,0 1 3 16,-2-2 6-16,-2-1 38 16,0 0-32-16,-8-4-6 15,5-6 15-15,-1-8-15 16,6-6-14-16,8-4-40 15,9-2-9-15,6 2 38 16,3 6-155-16,1 6-44 16,42-12-324-16</inkml:trace>
  <inkml:trace contextRef="#ctx0" brushRef="#br0" timeOffset="32803.33">6748 8787 486 0,'-2'0'1308'0,"0"-4"-1139"16,0 4-41-16,2 0 44 15,0-2-44-15,0 2-37 16,0 2-38-16,-2-2-40 0,-1 6 40 15,3 8-46 1,-2 10-7-16,0 12 33 0,2 4-10 16,7 0-7-16,3-4-16 15,4-9 0-15,4-5 8 16,-5-11-8-16,-2 0-17 16,0-10 17-16,-1-2 0 15,-4-6-16-15,1-1 16 16,1-8-20-16,4-2-10 15,-6-6 12-15,-1-6-61 0,-3 4 26 16,0 2 2 0,-4 4 41-16,0 6-11 0,0 4 21 15,-1 6-3-15,3 4 3 16,0 4-33-16,5 4 33 16,1 2 0-16,6 6-7 15,3 0 7-15,-1 0 0 16,-1-2 4-16,0-4-4 15,-3-4 0-15,-6 0 1 16,0-4 0-16,-4-4 29 16,2 2-6-16,-2-2 0 15,0-6 68-15,5-2-85 16,1-8-7-16,6-4-13 16,1-2-22-16,5 0 19 15,2 0-31-15,0 8 8 16,5 6 18-16,-7 4 21 0,3 8-4 15,-2 4-4 1,1 6 16-16,-3 2-5 16,6 2-3-16,-4 2 0 0,4-6 3 15,-5-4-3-15,-3-2 0 16,3-6 0-16,-7-2 1 16,-1-4 15-16,-2-2-16 15,-1-2 0-15,-3-8 9 16,0-2-9-16,1-2 0 15,-2-2-8-15,-3 0 16 16,-3 4-16-16,-2 2 4 16,1 12-25-16,-2 3 17 15,-7 7 2-15,1 6-1 16,-3 5 10-16,-3 3 2 0,5 0 22 16,5 0-23-16,6-6-1 15,6 2-12-15,6-6 13 16,1-4 0-1,5 0-1-15,-1-6 2 0,1 0 18 16,3 2-19-16,0 2 0 16,5 10 48-16,3 8-18 15,-1 12 10-15,7 12 16 16,0 10-25-16,-10 8 29 16,0-2-60-16,-12-3 17 15,-11-9 5-15,-9-12-20 16,-16 0 8-16,-10-10-1 15,-9-6-7-15,-8-12 52 16,6-12-33-16,5-10-20 16,10-12 65-16,14-6-66 0,11-8-25 15,14-2 2-15,13-2-16 16,11 1 38-16,11 6-26 16,-4 6 3-1,1 8 17-15,-7 2 7 0,-6 5 0 16,-4 6-8-16,-9-2 17 15,-6 8 15-15,-8 2-22 16,-2 2 4-16,-4 0 64 16,-4 6-56-16,-5 6-14 15,-5 6 17-15,1 6-10 16,7 4 34-16,12-4-41 16,10-3 0-16,11-7 3 15,10-5-3-15,9-14-13 0,5-8-11 16,5-9-108-16,2-6-98 15,42-58-526-15</inkml:trace>
  <inkml:trace contextRef="#ctx0" brushRef="#br0" timeOffset="41923.08">21024 6268 1654 0,'-2'0'247'0,"2"0"-184"0,-2-2-31 0,2 2 49 0,2 0 70 0,-2 0-23 0,0 0-22 0,2-2 55 0,0-2-95 0,2-4-26 0,5-2 4 0,0-8-34 16,5-2 25-16,1 2-35 16,5 0 6-16,0 2 4 15,4-2-10-15,-3 0 0 0,3 4 2 16,-5 0 4-16,-4 8-6 15,-9 3-8-15,1 10-4 16,-2 13 5-16,-3 20 7 16,-2 14 0-16,-4 12 16 15,-6 4-15-15,-1-6 6 16,1-7-7-16,0-7 0 16,1-12-3-16,3-2 3 15,-6-4-93-15,1-6-123 16,3 2-267-16,-8 20-697 15</inkml:trace>
  <inkml:trace contextRef="#ctx0" brushRef="#br0" timeOffset="42092.25">21244 6910 2320 0,'-2'0'344'16,"2"0"-272"-16,0 4-17 0,0-2 56 15,-2-2-18-15,2 2 35 16,-2-2-122-16,0 0-6 16,2 2-48-16,-3 8-287 15,-25 8-622-15</inkml:trace>
  <inkml:trace contextRef="#ctx0" brushRef="#br0" timeOffset="45732.98">19314 6625 1281 0,'0'-2'276'0,"-2"0"-189"0,2-4 28 0,-2 4-29 0,0 2 13 0,2-2-9 0,-2 4-24 0,2-2 66 0,2 0-56 0,-4 0-34 0,2 0 54 0,0 0-85 0,0-2-4 0,2 2 14 16,0 0-6-16,0 0 33 16,7 0-48-16,7-2 15 15,13 0 66-15,11-2-69 16,7-2 0-16,8-4 11 16,11 0-13-16,2-4 10 15,-1 0-20-15,2-2 0 16,-7-2-14-16,-4 4 14 15,-8 2-27-15,-17 2-21 0,-10 3-30 16,-13 6 48-16,-10 1-21 16,-2 1 12-16,-2 4 32 15,-8-3 7-15,-13 2-9 16,-6 4-6-16,-13 6 15 16,-5 0 11-16,0 2-11 15,4 0 0-15,1-4 22 16,4 2-22-16,-1-6 0 15,8 4 18-15,6-6-1 0,6-2 23 16,9 0-40 0,8-4 1-16,8 0-10 0,6-2 9 15,13 0 0-15,18-2 0 16,12 0 8-16,19 2 10 16,1-4-18-16,3 4 0 15,-5-2 3-15,-6 0-3 16,-5-2-6-16,-11-2-20 15,-11 0-74-15,-15 4 32 16,-13 0-41-16,-16-2 20 16,-12 2 32-16,-11 0 11 15,-9 0 46-15,-12 0 21 16,-2 0-15-16,-6-2 34 16,0 0-16-16,4 0-3 15,0 0 84-15,8-2-61 16,6 4 11-16,6 0 1 0,17 2-38 15,6 0 20 1,5 0-38-16,9 2-30 0,2 0 15 16,4 2-82-16,8 2-7 15,14 4-41-15,10 0-89 16,101-8-682-16</inkml:trace>
  <inkml:trace contextRef="#ctx0" brushRef="#br0" timeOffset="47136.68">20779 7160 1482 0,'-5'-1'249'0,"0"1"-190"0,-1 0 5 0,-1 0 22 0,1 0-23 0,-1 0-8 0,-2 0-41 0,2 0 62 0,1 4-35 16,-6 5-11-16,-3 12 36 0,-6 7 27 0,-2 8-36 15,2 6-11-15,7-2-46 16,4-4 68-16,10-8-68 16,4 0 1-16,5-12 0 15,5 0 0-15,1-8 0 16,5-2-1-16,0-6 2 0,5-6 20 16,-3-2-22-16,5-8 1 15,-3-2 3-15,-1-4-4 16,1-8 2-1,-6 0-4-15,-5 2 16 0,-4 2 8 16,-7 6-22-16,-6 4 0 16,-12 4 11-16,1 2-11 15,-10 6-13-15,-4 2-34 16,-4 8-119-16,0 6 8 16,4 4-71-16,-7 26-316 15</inkml:trace>
  <inkml:trace contextRef="#ctx0" brushRef="#br0" timeOffset="47535.75">21026 7258 1627 0,'2'5'308'0,"0"-3"-254"0,9 4-45 0,1 2 33 0,5 6-14 0,8 6-17 0,0 2 37 0,4 4-24 0,-3 2-11 0,-6-2 1 0,-6-4-7 0,-8-4 46 15,-4-8-47-15,-4-8 13 16,0-2 101-16,0-4 24 16,-10-4-70-16,6-8-36 15,-3-4-37-15,3-6 47 16,6-4-48-16,4-2-33 16,7 4 32-16,5 2-44 15,-1 6-55-15,7 3-92 16,5 2-81-16,46-3-177 15</inkml:trace>
  <inkml:trace contextRef="#ctx0" brushRef="#br0" timeOffset="48891.78">21594 7185 1204 0,'-2'-3'500'0,"2"6"-423"16,-7-6-67-16,5 6 43 15,-2-3-7-15,-1 0-19 0,0 0 41 16,3 1-40-16,-2 2-13 15,-3 5 32-15,1-2-8 16,-6 8 10-16,1 8-13 16,0 6 0-16,0 6 57 15,-2 6-93-15,8-6 2 16,7 0-1-16,7-12 0 16,4-6-2-1,3-6-42-15,-1-8-12 0,1-4 28 16,0-10 21-16,4-4-32 15,-2-6 2-15,-3-8 36 16,3-2 1-16,-7 2-1 16,-4 2 0-16,-2 6 37 15,-5 6-7-15,-3 7-12 16,1 8 35-16,-3 2-40 0,1 8-13 16,-2 7 0-16,1 8 0 15,1 4 12-15,6 4-12 16,7-2-2-1,-1-2 1-15,11-4 2 0,-2-8 0 16,-1-2-1-16,-1-8 0 16,-5-2 16-16,-6-4-16 15,0-1 0-15,1-8 38 16,-1-7-19-16,3-4 10 16,-5-4-29-16,5-4 1 0,-3-2 20 15,5 2-21 1,0 2-18-16,7 2-6 0,0 4-44 15,1 6 11 1,8 8 8-16,1 6 19 0,-1 8 28 16,1 6 2-16,-3 4-18 15,-1-2 18-15,-9 0 1 16,3-2 27-16,-9-8-28 16,-1 0 12-16,-2-4 45 15,-4-2-21-15,4-2 12 16,-2-2-4-16,4-2 5 15,5-8-11-15,1-4-38 16,-1-5 1-16,-1 5 30 16,2 0-31-16,-5 9-15 15,-3 3 6-15,-2 6-3 0,0 0 11 16,3 4-11 0,-1 2 12-16,5-2 6 0,4-3-6 15,-4 2 0-15,3-7 15 16,-4 0-14-16,5-6 17 15,-3 0-18-15,-4-2 0 16,-1-1 22-16,-3 1-22 16,-2 2 0-16,0 5 6 15,0-1 14-15,0 3 29 16,0 6-49-16,2 4-6 16,2 18 6-16,8 13 32 15,-1 24-2-15,5 14 3 16,3 10-21-16,2 1 13 0,-1-3-25 15,-5-10 0 1,-6-12 6-16,-7-14-6 0,-8-14-15 16,-12-7 15-16,-11-12-18 15,-8-11 10-15,-8-9-13 16,0-13 2-16,5-15 1 16,9-9 18-16,15-6-26 15,16-4-5-15,18 2-10 16,15 0 41-16,12 1-60 15,11 9-9-15,2-2 51 16,-1 6-57-16,-1 2-7 16,-7 6 29-16,-4 0 2 15,-5 4 51-15,-4 0-27 16,-9 2 27-16,-6 0 13 16,-11 5-5-16,-8 8 7 0,-6-1 96 15,-8 7-20 1,-7 6 1-16,-2 1-35 0,-8 7 7 15,7 6 71-15,4-3-97 16,11 4-17-16,12 0 10 16,6 2-19-16,11 0 20 15,2-2-32-15,7-4 0 16,6-6-6-16,1-6 6 16,-1-6-111-16,-1-6-105 15,-5-8-128-15,14-34-559 16</inkml:trace>
  <inkml:trace contextRef="#ctx0" brushRef="#br0" timeOffset="49723.01">21095 7836 1015 0,'-2'0'912'0,"2"0"-770"0,0 0-67 0,0 0 0 0,2 0 48 0,0 0-22 0,5 0-80 0,2 0 45 0,13-2-33 0,5 2-17 0,6-4 58 0,5 1-53 0,0-2-8 0,0 1-13 0,-1-2 14 16,1-4-37-16,-1 4 11 0,-12 2-175 0,-2 4-161 0,-25 8-433 0</inkml:trace>
  <inkml:trace contextRef="#ctx0" brushRef="#br0" timeOffset="49881.71">21030 8007 2231 0,'9'1'381'0,"7"-2"-321"0,15-1-45 15,16-2 27-15,13-2-41 16,11-3 39-16,7-2-40 16,5-3-151-16,115-59-387 15</inkml:trace>
  <inkml:trace contextRef="#ctx0" brushRef="#br0" timeOffset="53958.16">5496 7760 717 0,'-2'0'935'0,"2"0"-779"0,-3 0-104 0,1-2 53 0,2 2-25 0,0-4 5 0,-2 2 5 0,2 0-25 0,-2 0 55 0,4 2-45 0,-4 0-29 0,2 0 31 0,0 2-76 0,2 6 5 15,5 12-6-15,2 16 0 0,0 14 54 0,2 13-54 16,-4 3 0-16,-1-2 27 16,3-8-27-16,0-10 1 15,0-8-2-15,0-12 7 16,-3-7-3 0,-1-12-3-16,-1-5-2 0,-2 0 2 15,4-4 0-15,2 2 0 16,3 0 0-16,9-4 12 15,3 0 5-15,4-6-17 0,4 0-38 16,-5 2 10-16,3-4-142 16,-7 4-187-16,18-14-303 15</inkml:trace>
  <inkml:trace contextRef="#ctx0" brushRef="#br0" timeOffset="54427.91">5955 8043 1734 0,'0'0'251'16,"2"0"-169"-16,3 2-80 15,8 2 26-15,3-4 25 16,6 0-34-16,0-6-5 16,5-2 5-16,-4-6-11 15,3 0 64-15,1-8-60 16,-5 2 0-16,-6 0 24 16,-1 2-27-16,-10 5-9 15,-5 2 0-15,-7 4-44 16,-6 1 29-16,-3 2-16 15,-4 6 4-15,-6 6 26 0,-3 6 1 16,2 7 0 0,0 2 0-16,7 4 7 0,7 0 22 15,6 6-29-15,7 3 0 16,5-2 12-16,5-4-4 16,6-8 4-16,2-4-12 15,6-12 1-15,-1-2-23 16,1-10 14-16,-2 0-113 15,5-8-40-15,35-40-430 16</inkml:trace>
  <inkml:trace contextRef="#ctx0" brushRef="#br0" timeOffset="55005.46">6405 8005 1466 0,'2'2'348'0,"1"2"-223"0,1 6-89 0,5 4 46 0,2 0 4 0,-2 0-61 15,-3 0 2-15,0-6 0 0,-2-2-7 0,-2 0 40 0,-2-4-60 0,-2-2 1 0,2 0 29 0,-2-2 12 0,-4-2 3 0,0-2-45 16,-5-4 17-16,-3-6-8 16,8-4-9-1,2 0-30-15,6 0 24 16,4-6-17-16,10 5 4 0,1 2 4 16,2 5 15-16,-1 7-5 15,-1 7 5 1,-1 4-9-16,-1 10 9 0,1 3 1 15,-3 2 0-15,-4 3 1 16,-1-1 10-16,-6-7 30 16,-2-2-42-16,0-6 1 15,-2 0 23-15,-3-4-13 16,2-2-5-16,-3-2 1 16,-1-6 10-16,-2-4-28 15,3-6 11-15,6-4-61 0,2-4 40 16,2 3-15-16,7 1 26 15,0 7 9-15,1 7 2 16,1 3-16-16,3 10 15 16,-1 0-8-16,5 8-5 15,1-4-22-15,2 4-80 16,0-1-34-16,4-5-176 16,29-14-983-16</inkml:trace>
  <inkml:trace contextRef="#ctx0" brushRef="#br0" timeOffset="55339.75">6947 7784 1657 0,'-5'4'333'0,"-2"-2"-253"0,-1 6 11 0,-1 6-13 16,-1 8-34-16,4 8-28 0,-3 1-4 0,7-1 14 0,2-6-26 0,4-5 0 0,7-4 6 0,-4-8-6 15,0-2-1-15,2-5-5 16,-5-2 6-16,5-5 51 0,-2-4-38 16,-2-3-7-16,-3-7 18 15,-2 2 5-15,-7 1-2 16,-7 3-27-16,-1 4 1 15,-5 6-22-15,-3 5 6 16,-4 6-109-16,6 6-31 16,-2 5-52-16,-1 3-356 15</inkml:trace>
  <inkml:trace contextRef="#ctx0" brushRef="#br0" timeOffset="55684.24">7056 7846 1666 0,'2'4'381'0,"2"4"-323"16,6 1 34-16,-2 2 8 0,3 6-37 16,1-4-21-16,-1-3-27 15,-5-1 3-15,1-4-18 16,-7-2 1-16,2-2 24 15,-2-2-23-15,-2-3-2 16,-3-10 25-16,1-8-19 16,-2-9-6-16,-1-6-6 15,9-2 6-15,9 3-18 16,3 8 18-16,3 14-16 16,4 14 15-16,-2 10 2 15,4 10 5-15,3-2-6 0,-3 4 0 16,-1 0 9-1,-4-6-9-15,0-6-69 0,-3-2-105 16,10-4-184 0</inkml:trace>
  <inkml:trace contextRef="#ctx0" brushRef="#br0" timeOffset="59356.39">21957 6108 1043 0,'0'2'570'0,"0"-2"-520"0,0 0-41 0,0 2 9 0,0-2 36 0,0 0-5 0,0 0 11 0,-2 0-51 0,2 0 56 0,0 0-34 0,0 0-19 0,0 0 27 0,0 0-13 0,0 0-7 0,-2 0 13 16,2 0-32-16,2 0 74 15,-2 0-67 1,0 0-5-16,0 0 28 0,-2 12-17 15,4-6 32-15,-2 4-33 16,2 4 3-16,-2 2 24 16,0-2-39-16,2 4 6 15,3 2 8-15,-3 2-6 16,2 0-7-16,-2 0-2 16,1 2 13-16,0-2 14 15,-1-4-26-15,0 2 0 16,0 0 1-16,2-2 0 15,-2-6 5-15,1 1-6 16,-1-5 10-16,-2-2 31 0,2-5-41 16,0 3 0-16,-2-4 18 15,2 3-9-15,0-1 4 16,4 2-2-16,-2-2 5 16,0 0 7-16,-1-1-23 15,-1 3 0-15,-2 1 9 16,2-3-9-16,0 0 0 15,-2-2-1-15,2 2 9 16,-2-2-5-16,0 0-3 16,0 0 0-16,0 0 3 0,2-2-3 15,-2 2 0-15,0 0 0 16,2 0 14 0,2 0 30-16,-2 0-44 0,-2 0 0 15,2 0 6-15,-2 0 0 16,0 0-6-16,0 0 0 15,2 0 8-15,-2 0 16 16,2 0-24-16,3 0 0 16,1 0 36-16,3 0-24 15,5-2-11-15,-1 2-1 16,3 0 12-16,-1 0 1 16,-1 0-13-16,3 0 0 15,-3 0 0-15,3 2 0 16,-3-2 0-16,-1 0 0 15,1 0 8-15,-3-2-1 16,-5 2-7-16,1-2-18 16,0 2 12-16,-5-5-15 0,2 5-99 15,1-1-97-15,3-3-121 16,26-28-390-16</inkml:trace>
  <inkml:trace contextRef="#ctx0" brushRef="#br0" timeOffset="60136.94">22427 6318 1088 0,'0'0'546'0,"0"0"-399"0,0 2-109 0,0-4 8 0,2 2 29 0,-2 0-55 0,2-2 8 0,6 2-4 0,-4 0-13 0,7-2 71 0,-2 2-55 0,2-4 8 16,4 0 11-16,-3 0-17 0,-1-2 16 0,2 2-44 15,-4-2-1-15,-2-4 49 16,-1 4-49-16,-1-6 0 15,1 4 6-15,0 0-5 16,-12-2 13-16,4 4-13 16,-2 4 16-16,-3-2 59 15,-1 4-76-15,-4 0-18 16,-3 2 17-16,-3 4 2 16,-2 6 0-16,0 2-1 15,5 6 0-15,-1 6 0 16,7-2 0-16,5 4-15 0,0-2 15 15,10 3 0 1,2-9 5-16,3-2-5 16,3-4 0-16,-1-8-24 0,3-3 24 15,4-4-42-15,0-3-18 16,2-9-105-16,-2-1-21 16,2-4-283-16,24-33-777 15</inkml:trace>
  <inkml:trace contextRef="#ctx0" brushRef="#br0" timeOffset="60954.33">22801 6258 1729 0,'2'8'198'0,"4"2"-141"0,-2 8-3 0,5 8 3 0,-5 3 25 0,2-1-65 0,2-2-8 0,-2-4 30 0,-1-4-39 0,-3-7 0 0,-2-4 9 0,2-5 0 0,-4-2 30 0,4 0-38 16,-4-6 8-16,2-6 45 15,0-8-54-15,0-6 0 0,2-3 0 16,7 0-5-1,0 4 5-15,2 3 0 16,2 8 1-16,-1 8-31 16,-2 6 30-16,0 6-20 0,1 10 20 15,2 4 13-15,-1 5 8 16,-4-2-21-16,1 2 0 16,-3-7 14-16,0-4-14 15,-6-4 0-15,2-6 6 16,-2-3 3-16,0-2 30 15,2-3-29-15,-2-9-10 16,4-5 24-16,3-8-24 16,3-6-18-16,7-4 3 15,1 6 1-15,3 4 7 16,-2 8-11-16,1 10 18 16,-7 6-15-16,0 6 15 15,3 6-12-15,-1 4 11 0,5 2 2 16,1-4 13-1,-2 2-14-15,4-6 0 16,-3-2 12-16,0-2-12 0,0-10 0 16,3 2 14-16,-2-5-8 15,2-4 18-15,-5 1-24 16,-5 0 0-16,-9 6 74 16,-4 2-68-16,-2 6 28 15,-2 0 9-15,-7 4-42 16,-7 8 7-16,-7 6-8 15,-1 8 0-15,-1-2-19 16,9-1 19-16,7-6-26 16,11-9 14-16,2-3-1 0,7-1 1 15,2-8 3 1,5-5 9-16,9-4 21 0,1-10-16 16,6-2-4-16,1-2 8 15,-2-1-8-15,-2 4 30 16,2 4-31-16,-2 6 0 15,-3 4-2-15,9 8 2 16,2 6-24-16,12-2-9 16,136-12-285-1</inkml:trace>
  <inkml:trace contextRef="#ctx0" brushRef="#br0" timeOffset="65142.64">13503 8422 1543 0,'0'0'260'0,"0"0"-211"0,0 2 17 0,-4-2-57 0,4 0 35 0,0 0-16 0,0 0-8 0,4 0 35 0,-4 0-22 0,0 0-10 0,3 6 68 0,2-2-53 16,1 6 19-16,5 4 4 0,7 2-17 0,0 0 7 0,6 0-47 0,3-2-2 16,6-2 53-16,5 0-55 15,3 0 0-15,-1-6 9 16,4 4-9-16,1-6 29 15,3 2-29-15,2-2 0 0,4-2-6 16,6-6 6 0,2-6 0-16,7-6 6 0,0-6 1 15,-3-2-7-15,0-2-11 16,-6-2 11-16,-5 2 16 16,1-5-16-16,-4 2 0 15,-4-3 20-15,1-2-19 16,-1 2 9-16,-6 0-10 15,-3-5 0-15,-3 3-30 16,-5-4 30-16,-11 2-6 16,-1-6-3-16,-13 0-8 15,-8-4 16-15,-10-4-25 16,-7-3 14-16,-6-5 2 16,-8 0 10-16,-1 4 0 15,3 0 0-15,2 14 1 16,0 5 33-16,0 12-34 15,-4 9 6-15,-5-1 16 16,-13 8-22-16,-5 3-23 16,-7-3 22-16,-5 7 2 15,-3 0 2-15,-1 2-3 0,-4 7 0 16,-2 0-3-16,-4 8 3 16,-5 4-4-16,-2 9-2 15,-5 9 12-15,-4 7-14 16,-3 8 8-16,1 8-1 15,-2 14-17-15,-1-1 18 16,5 1-16-16,14 0 15 16,19-2 2-16,25 0-15 15,29-2 14-15,28-1-9 0,33-5-22 16,35-12-7-16,88 12-172 16,63-24-103-1,20-35-645-15</inkml:trace>
  <inkml:trace contextRef="#ctx0" brushRef="#br0" timeOffset="72989.53">8780 13748 836 0,'0'0'105'0,"-4"6"-105"0</inkml:trace>
  <inkml:trace contextRef="#ctx0" brushRef="#br0" timeOffset="73276.28">8952 13586 1132 0,'0'0'260'0,"-2"1"-199"16,0 3-61-16,-3 5-16 0,0 0-64 15,-8 22-301-15</inkml:trace>
  <inkml:trace contextRef="#ctx0" brushRef="#br0" timeOffset="75340.95">9834 12101 1697 0,'0'0'332'0,"-2"3"-266"0,2-2-2 0,0-1-22 0,0 0 18 15,0 0 18-15,0 0-28 0,4-1-16 0,3 1 16 0,9-3 23 0,10-1 50 0,14-4-75 0,12-2-48 0,8-5 47 0,5-6-22 0,3 6-17 16,-3-6-8-16,-5 3 9 16,-10 8-9-16,-13 4 0 15,-16 8-18 1,-8 10 18-16,-16 14 9 0,-14 21 16 15,-14 15-1-15,-16 10-12 16,-7 0 20-16,1-14-32 16,8-12 0-16,12-16 6 15,10-12-6-15,15-12-6 16,10-4 5-16,4-6-19 16,19-4 7-16,13-10 13 15,15-10-8-15,12-8-5 16,1-4 10-16,4-2-23 0,-5 0 13 15,-5 0-11 1,-9 5-5-16,-8 8-1 0,-8 7-75 16,-12 8-100-16,-4 11-110 15,-10 25-154-15</inkml:trace>
  <inkml:trace contextRef="#ctx0" brushRef="#br0" timeOffset="76638.22">9349 11103 1290 0,'0'0'288'0,"0"0"-243"0,2 0 4 0,7-2 71 0,-3-2-34 0,5-4-28 0,5 0-37 0,4-6-19 0,0 0 52 0,5-4-54 0,-1 2-5 0,-6 4 4 0,-5 2 1 16,-6 7 0-16,-3 6-28 16,-12 8 2-16,-8 11-17 15,-13 11 38-15,-9 7-19 16,-6-4 24-16,1 0 12 15,3-8 60-15,11-8 56 16,6-8-79-16,15-6 71 16,3-4-73-16,10-6-37 15,3-4-2-15,13-4 5 16,10-6-1-16,14-6-12 16,8 0-75-16,1 2-1 0,-3 4-136 15,45-10-134-15</inkml:trace>
  <inkml:trace contextRef="#ctx0" brushRef="#br0" timeOffset="79534.92">7689 12448 1559 0,'-2'0'275'0,"0"0"-148"0,-2-2-95 0,4 2 17 0,0 0 13 0,0 0-62 0,0 0 47 0,0-2-40 0,0 2 14 0,0 0 72 15,0-1-46-15,0 1-2 16,0 0-3-16,0 0-42 16,0 0 43-16,0 0-43 15,0 1 0-15,0-1-4 16,0 0 4-16,0 0 0 15,0 0 0-15,0 0 9 16,0 0 44-16,0 0-53 0,0 0 0 16,0 0 30-16,0 0-30 15,0 0 0-15,0 0-1 16,0 0 10-16,0 0 11 16,0 0-20-16,0 0 0 15,0 0 23-15,0 0-13 16,0 0-8-16,0 0 11 15,0 0-5-15,0 0 44 16,0 0-52-16,0 0 9 16,0 0 48-16,10-8-34 15,-6 4-8-15,1-4-15 16,8-2 16-16,-2-4 1 16,4 0-17-16,4 0-18 15,-4-2-3-15,5 2-102 16,5-4-198-16,52-34-171 15</inkml:trace>
  <inkml:trace contextRef="#ctx0" brushRef="#br0" timeOffset="80467.48">8954 12276 1024 0,'0'0'618'0,"0"0"-498"15,-2 0-99-15,2 0 37 0,2 0 56 0,-2 0-63 0,0 0 21 0,0-2 24 0,0 2-43 0,0 0 64 0,0 0-65 16,0 0-35-16,0 0 38 15,15-4-44-15,6-2-10 16,19-4 1-16,16-8 14 0,22-10-1 16,12-8-15-1,14-13-165-15,151-85-192 0</inkml:trace>
  <inkml:trace contextRef="#ctx0" brushRef="#br0" timeOffset="86275.42">5817 13134 1514 0,'0'-2'223'0,"0"2"-121"0,0-2 5 0,0 2-19 0,0-2 19 0,0 2-52 0,0-2-25 0,0 2 75 16,0-2-51-16,0 0-3 0,0 2 17 0,0 0-14 0,0-4 21 15,-2 4-42-15,2 0-26 16,-2-2 86-16,0-2-93 15,-3 2 2-15,2-2 13 16,-1 2-2-16,-3 0 2 16,3 0-15-16,2 0 0 15,-2-2 3-15,-3 4-3 16,0 0-12-16,0 0 5 16,-4 0 14-16,2 6-11 15,-2-4 4-15,0 4 0 16,-3 0-5-16,4 2 5 15,-4-2-7-15,5 0 5 16,-4 0 4-16,1 4 7 16,4-2-9-16,-5 2 0 15,-1 0-6-15,3 1 6 0,-1 0 0 16,-1 0-8 0,5 0 16-16,-4-3-7 0,3 5-1 15,-2-3 0 1,5 2 2-16,-4-1-2 0,0 2-2 15,-1-1 1-15,1-1 2 16,4-2 11-16,-1-1-12 16,-1 2 0-16,0-2 8 15,0 0-8-15,-1 2 0 16,-1 0-6-16,2 2 12 16,-3 0 7-16,1 2-13 15,2-2 0-15,1 0 8 16,3-4-8-16,0 2 0 15,-6-2-5-15,8 0 14 16,-3 2-1-16,1-2-8 0,4 0 0 16,-2 2 4-16,0 0-4 15,0 4 0-15,0-2 6 16,-1 6-6-16,1-2 28 16,0-2-28-16,2 0 0 15,0-1 8-15,0 2-8 16,0 3 0-16,0 3 3 15,2-6 3-15,0 2 14 16,1-1-20-16,-1-4 0 16,2 4-6-16,0 2 6 15,1-2 0-15,-3 4 2 16,7 2 4-16,-4-6 4 16,1 0-10-16,-1 0 0 15,1-2-4-15,1 0 4 0,0 2 0 16,6 0 6-16,-7-2-5 15,4 4 22-15,-1-2-23 16,1-3 0-16,-2 1-8 16,0-5 8-16,1 4 0 15,3-3-9-15,1 2 23 16,0-1 6-16,1 2-20 16,3-4 0-16,1 8 8 15,0-7-8-15,0 4-5 16,-2-2-2-16,1 2 14 15,-3-4 2-15,1 0-9 16,-3-2 0-16,1 0 0 0,0 0 0 16,3-2-7-16,-1 0 5 15,3-2 4-15,-2 4 19 16,-1-4-21-16,6 0 0 16,-4 0 18-16,3 0-18 15,-5 0 0-15,6-2-6 16,-3 0 18-16,-3-2 1 15,6-2-13-15,-4 0 0 16,5-2-9 0,-1 0 9-16,0 0 0 0,2-2 0 15,-1-2 6-15,-1 0-2 16,5 2-4-16,1-10 0 16,-3 4 5-16,5-4-5 15,2 2 0-15,-2-4-9 0,5 0 22 16,-3 0-8-16,-2 0-5 15,4 1 0-15,-1-2-3 16,1-2 3-16,0-1-1 16,-4-2 1-16,0 0 0 15,-2 4 14-15,-6-4-14 16,-4 0 0-16,-1 4 3 16,-8-2-3-16,1 6-5 0,-5-4-4 15,2 0 18 1,0 0 0-16,-2-2-9 0,-1 4 0 15,1-4 9 1,-2 0-9-16,2 1 0 0,0-1-9 16,0 2 18-16,-2 0-15 15,-2 4 6-15,0 0 0 16,2-2 3-16,-2 4-3 16,-2-6-13-16,4 2 13 15,-4-2 0-15,2-4 0 16,0 2 0-16,-2-2 0 15,4-2-8-15,-4 4 8 16,0 2 0-16,-4 3-1 0,2-1 7 16,0 3-6-1,-1 2 0-15,-1-2 0 0,-4-2-2 16,2 5 2 0,-3-3-7-16,-1-3-2 15,-1 1 18-15,3 1 0 16,-4 0-9-16,1 2-2 0,-1 0-8 15,-1 2 10-15,-4 0-3 16,4 2-6-16,-1-2 18 16,-1 2-6-16,-1 0-3 15,0 2 0-15,2 2-12 16,1 0 12-16,-3 0-6 16,0 2-2-16,-2-2 16 15,-4 2-8-15,-8 0 0 16,1-2 0-16,0 4-6 15,4 4 6-15,-2-2-8 16,5 2 2-16,-3 4 12 16,3 0-3-16,1-2-3 0,-6 4 0 15,0 2-6-15,2-2 6 16,-4 4-22-16,-2 0 22 16,6 0 0-16,-2-2-4 15,2 4 4-15,6-4 0 16,-4 2 0-16,5-2 0 15,-3 4-6-15,4-4-2 16,-4 2 16-16,6-2-5 16,-6 1-3-16,1 3 0 15,-1-1 1-15,6 1-1 16,-1 0-6-16,5-1 0 16,1 5 12-16,1 4-30 15,-2 6 24-15,8 6-184 0,5 0-79 16,34 62-306-1</inkml:trace>
  <inkml:trace contextRef="#ctx0" brushRef="#br0" timeOffset="87124.3">5647 14079 1605 0,'0'0'282'0,"-2"-2"-210"0,2-4-24 0,0 4 78 0,0-1-96 0,0 3-23 0,2-1 20 0,-2-2 17 0,0 2 50 0,0 1-32 0,2 0-37 15,-2-4 38-15,4-1-58 0,-2-3-4 0,-2 7-2 0,0-3-34 0,0 2 19 0,0 2-124 16,0 0-94-16,-2 0-28 16,-6-3-682-16</inkml:trace>
  <inkml:trace contextRef="#ctx0" brushRef="#br0" timeOffset="88168.27">5525 13709 1519 0,'0'-1'324'16,"0"1"-195"-16,0-3 48 16,0 3-24-16,0 0-83 15,0 0 38-15,2 0-70 16,-2 0-29-16,3 4 36 15,6 7-27-15,6 3 21 16,5 8-8-16,7 4-19 0,-2 6 36 16,4-4-48-1,-6 0-1-15,-2-4-1 0,-3-4 2 16,-5-4 0-16,-7-6-10 16,-3-4 17-16,-1-4-37 15,-4 0 30-15,-1-2 0 16,3 0-10-16,-4-2 10 15,-2 0-21-15,-3-5 4 16,-9-6-7-16,3 1 6 16,-3-8 12-16,5 2 6 15,3-2-4-15,3 4 4 16,3 0-7-16,-2-2 6 16,6 2 2-16,-2-2 5 15,4 0-6-15,2 4 0 0,0 0-3 16,-2 0 3-16,5 4 0 15,-1-2-6-15,4 4 12 16,3-1-4-16,-4 0-2 16,2 7-15-16,-2-1 15 15,5 6 0-15,-3 4 1 16,2 4-2-16,5 7 16 16,-3 6 17-16,-1-2-32 15,-1 0 0-15,-4-4 4 16,0-2-4-16,-5-8 0 15,-1 0-8-15,-3-6 23 16,0-2 8-16,0 0-23 16,0 0 0-16,-3-2 26 15,-1-6 17-15,-2-4-42 16,-6-6-1-16,-3-8 13 0,3-4-19 16,1 2 6-1,3-4-12-15,3 7 5 0,3 2 7 16,4 6-2-16,0 6-4 15,5 7 6-15,-5 1-18 16,5 6 18-16,4 2 0 16,11 9 2-16,3 0-1 15,10 8-1-15,6-1 0 16,1 1 18-16,-5-4-18 16,-1-4 0-16,-7 1 0 0,-2-6-22 15,-9 1 16 1,-3-2-116-16,-8-2-148 0,-4 4-199 15,-17 0-1050-15</inkml:trace>
  <inkml:trace contextRef="#ctx0" brushRef="#br0" timeOffset="88723.14">6085 13694 1703 0,'2'0'240'15,"0"-4"-152"-15,5 1 44 0,-1 2-6 0,3-5-36 0,2-5-63 0,0-7 71 0,3-1-92 0,-3-6 4 0,-2 1 16 0,-5 0-25 0,-2 2 1 0,-4 6-2 16,-5 6 15-16,1 4-14 15,-3 6-1-15,-2 2-36 16,-5 6 30-16,0 10 6 16,1 6-9-16,3 5 8 15,8-1-9-15,6-5-6 16,8-2 16-16,7-6-21 16,1-4 10-16,5-8-4 15,-1-4-6-15,-2-8 21 16,-3-4 0-16,-3-5 3 15,-1-5-3-15,-1-3-15 16,-6-2 15-16,-1-2 8 0,-5-2-8 16,0-2-8-16,-5 4 8 15,-1 0-9-15,-4 8 9 16,-1 4-18-16,-1 6 18 16,2 4 0-16,6 2-11 15,-1 4 10-15,3 0-9 16,0 2-14-16,2 0 21 15,2 2-30-15,0 2 32 16,0 6 1-16,3-2 0 16,-1 4-2-16,4 2-31 15,-4 0-139-15,0 26-142 16</inkml:trace>
  <inkml:trace contextRef="#ctx0" brushRef="#br0" timeOffset="89331.23">5940 13794 1521 0,'0'0'279'0,"0"-2"-176"0,0 0 17 0,4-6-7 16,9-2-62-16,9-12-8 0,5-10-17 0,13-9 47 0,3-4-73 0,-1 0-4 0,-4 4-5 0,-7 10 9 0,-9 11-8 0,-15 14-61 0,-14 16-102 0,-15 22 147 0,-11 16-81 0,-9 19 23 0,-10 5 82 15,4-6 36-15,0-8 45 16,6-12 33-16,11-12-24 16,11-17 42-16,7-10-81 15,15-7-18-15,11-7-12 16,7-10 0-16,14-9-5 16,8-14-16-16,5-4 14 15,1-8-11-15,-5 4-3 0,-3 5-24 16,-11 7 24-16,-11 12-104 15,-13 15-34-15,-15 10-7 16,-12 7 41-16,-9 6 104 16,-7 4 0-16,-6 5 33 15,-1 3 69-15,2 0 13 16,6-6-26-16,10 0-25 16,9-10-37-16,11-6 24 15,7-4-51-15,10-4-37 16,7-8 31-16,16-2-51 15,10-17-66-15,8-2-39 16,3-10-71-16,-5 1-74 16,37-54-329-16</inkml:trace>
  <inkml:trace contextRef="#ctx0" brushRef="#br0" timeOffset="89544.21">5996 13654 1501 0,'-23'22'260'0,"0"-4"-143"16,-16 15-39-16,12-6-33 15,9-11-45-15,13-12 18 16,10-4-39-16,4-6 21 16,6-4 0-16,3 0 1 15,3-8-1-15,-4 0-3 16,-1-4 2-16,-1 5 2 16,-6-1-8-16,-2 4 7 0,-4 10-20 15,-3 3 20-15,-8 5-49 16,-3 7-151-1,-37 24-647-15</inkml:trace>
  <inkml:trace contextRef="#ctx0" brushRef="#br0" timeOffset="90019.01">5784 13347 1606 0,'-2'-2'254'0,"-1"0"-125"0,3 0 43 0,-2 2-62 0,4 0-31 0,1 6-79 0,1 14 50 0,9 16 5 0,5 20 5 0,7 16 18 0,-4 8-49 0,4 5-11 0,-2-3-18 0,-5-8 1 0,-9-4-8 16,-9-17 7-16,-9-6-74 16,-12-7-61-16,-1-9-85 15,-5-11-85-15,-21-31-1121 16</inkml:trace>
  <inkml:trace contextRef="#ctx0" brushRef="#br0" timeOffset="90290.08">5917 13279 1920 0,'0'14'274'16,"4"2"-193"-16,6 16-3 15,1 10 68-15,7 0-109 16,4 6-17-16,-2 0 10 16,3 0-24-16,-8-3-2 15,-1-5-4-15,-10-8-46 16,-6 0-20-16,-10-2-228 15,-30 20-387-15</inkml:trace>
  <inkml:trace contextRef="#ctx0" brushRef="#br0" timeOffset="90560.79">6077 13204 1297 0,'0'3'880'15,"2"8"-811"-15,2 14-42 16,2 11 75-16,9 16-25 16,1 10-20-16,9 4-57 0,-1 2 18 15,0-6-3-15,-1-1-15 16,-6-9-68-16,-7-4-77 15,-12-6-163-15,-41 30-808 16</inkml:trace>
  <inkml:trace contextRef="#ctx0" brushRef="#br0" timeOffset="90824.35">6210 13351 1729 0,'4'16'277'0,"4"0"-167"16,5 14-8-16,10 12 51 15,4 0-95-15,0 7-41 16,-3 5 7-16,-4-4-24 15,-11 2 0-15,-6-4-36 16,-10-2-157-16,-40 46-112 16</inkml:trace>
  <inkml:trace contextRef="#ctx0" brushRef="#br0" timeOffset="91121.34">6349 13148 1713 0,'0'0'332'16,"0"2"-227"-16,0-2 25 15,7 10-85-15,7 10 27 16,3 12 68-16,10 13-107 0,0 5-3 16,-5 6 4-16,-1-2-25 15,-4 2-9-15,-8 0-96 16,-7-2-375-16,-42 45-306 16</inkml:trace>
  <inkml:trace contextRef="#ctx0" brushRef="#br0" timeOffset="91470.68">6241 13126 1631 0,'4'8'276'0,"5"8"-101"16,7 14-35-16,3 11-56 15,6 7 51-15,0 2-108 0,4 4-21 16,-5 6-6 0,-4 0-15-16,-12 4-164 15,-31 73-281-15</inkml:trace>
  <inkml:trace contextRef="#ctx0" brushRef="#br0" timeOffset="91791.85">5412 13539 1752 0,'2'2'234'0,"4"8"-195"15,3 8 139-15,11 14-83 16,7 8-29-16,11 13-8 16,2 3-40-16,5 0 6 15,1 2-24-15,-1-6-144 16,49 58-189-16</inkml:trace>
  <inkml:trace contextRef="#ctx0" brushRef="#br0" timeOffset="92038.14">5499 13782 1657 0,'15'24'287'16,"3"2"-110"-16,18 22-75 16,8 4-18-16,7-5-72 15,7-5-12-15,-4-1-8 16,-1 4-200-16,50 65-125 0</inkml:trace>
  <inkml:trace contextRef="#ctx0" brushRef="#br0" timeOffset="94253.29">5815 11520 1396 0,'-2'0'264'0,"0"0"-183"0,-3 0-27 16,2 0 39-16,1 0-19 0,0 0-29 0,-2 0 27 0,1 0-44 0,-1 2 70 0,-2-2-47 0,-1 6-41 0,-2-2 49 0,-4 0-59 0,-1 4 9 0,-1 2-7 0,-8 2 10 0,0 4 37 16,-2 4-49-16,-7 4 8 15,-2 4 32-15,-1 3-28 0,-5 1 3 16,2-1 18-16,3-3-32 16,6-3 76-1,8-3-77-15,3-2 13 0,7 0 17 16,0 2-29-16,0 2 0 15,-2 2-2-15,4 2 8 16,-1 2-1-16,4-2-6 16,-3 6 0-16,3-2 0 15,1 4 0-15,0-1 0 16,5 3-6-16,2-4 15 16,4 2 2-16,7-4-11 15,-3 2 0-15,2 2 13 16,5-1-11-16,-3-2-1 15,1-5 26-15,2-2-26 0,-2-4 55 16,-1 1-45-16,3-3-4 16,-1 0 32-16,1-4-24 15,1 2-15-15,-2-2 5 16,4-4 17-16,-2 2 8 16,6-6-30-16,-2 2 1 15,7-4 23 1,0 0-13-16,1 0-5 0,-1 0-12 15,2-2 27-15,0 0 0 16,0 0-21-16,5-2 0 16,1 0 10-16,2 0-10 15,-1-2-15-15,-3 0 14 16,-2-4 2-16,-1 0 10 16,-1-2-11-16,0-4 0 0,-4 4 7 15,4-4-7 1,0-4-4-16,-2-2-5 0,2 0 18 15,0-2 8 1,1-4-17-16,-3-2 0 0,0-2 6 16,0-1-6-16,-5-1-1 15,0 6-7-15,-6 0 16 16,1 0-2-16,-9 2-6 16,1-4 0-16,3 0 0 15,-5 0 0-15,-1-4-6 16,2-6 4-16,-1-2 4 15,1-6-4-15,-3 0 2 0,0-1 0 16,-4 3-4-16,-6 2 4 16,-4 4 0-16,-2 4-1 15,-6-2 10-15,-1 2 15 16,-4 0-24-16,5-2 0 16,-6 2 6-16,2-4-6 15,-2-4-8-15,-1 3-1 16,5 5 18-16,-6 6-9 15,5 8 0-15,-4 0 0 16,0 8-10-16,-5 0 10 16,-2 6-9-16,2-2 9 15,-6 4 0-15,-1-4 6 16,-1 2-6-16,-1-2 0 0,3 2-1 16,-3-2 1-1,0 4-5-15,-2 0-4 0,1 4 18 16,-1 2-6-1,-5 0-3-15,3 6-3 0,-2 2-4 16,-1 4 7 0,6 0-3-16,5 2-3 0,3-3 9 15,5 2-39-15,9 2 21 16,-1 1-78-16,0 4 0 16,3 6-134-16,4 10-228 15,-29 74-376-15</inkml:trace>
  <inkml:trace contextRef="#ctx0" brushRef="#br0" timeOffset="94818.04">5589 11767 1424 0,'-2'-2'344'0,"2"-5"-205"16,-4 6 32-16,4 1-27 0,4 1-79 0,1 16-19 0,4 5 40 0,4 12 55 0,5 12-89 0,-3 2-19 0,4 10 36 0,1 5-37 0,-5 6-17 0,5 7-15 16,-7-1 19-16,-1-5-17 15,1-3-2 1,-6-4-47-16,-3-3 34 0,-4-7-44 15,0-11-66-15,-2-12-6 16,0-12-87-16,-1-10 55 16,-7-8-185-16</inkml:trace>
  <inkml:trace contextRef="#ctx0" brushRef="#br0" timeOffset="95203.7">5917 11776 1190 0,'0'-1'625'0,"-2"-1"-508"15,2-6-15-15,0 0 6 16,0 2 48-16,2-2-78 16,0 0-39-16,0 6 46 15,3-1-43-15,0 8-18 0,2 11 14 16,5 9 17-16,11 20 56 16,0 11-94-16,6 10-16 15,0 8 19 1,-4-2-20-16,2-1-9 0,-6-11-10 15,-6-14-104 1,-6-8 66-16,-6-10-92 0,-3-6-107 16,-5-4-19-16,-24-4-743 15</inkml:trace>
  <inkml:trace contextRef="#ctx0" brushRef="#br0" timeOffset="95549.03">6122 11698 1598 0,'0'0'246'0,"3"2"-209"15,-1 2 73-15,4 10 13 16,8 11-27-16,1 7 3 16,8 12-20-16,-4 6-23 15,6 4-4-15,-3 6-51 16,3 3 51-16,-5 1-52 0,0-2-6 16,-9 2 5-1,-4 0 1-15,-2 0-39 0,-8-6-46 16,1-5-100-16,-2-13 11 15,-1-18-157-15,-8-22-695 16</inkml:trace>
  <inkml:trace contextRef="#ctx0" brushRef="#br0" timeOffset="96100.01">6280 11671 1577 0,'0'0'270'0,"3"1"-218"0,-1 5 47 0,4 10 30 0,10 15-12 0,2 13-9 0,8 8-45 0,1 6-4 15,5 4-59-15,1 2 19 0,-4-4-34 0,2 1 15 0,-8-9-174 0,-13 60-202 16</inkml:trace>
  <inkml:trace contextRef="#ctx0" brushRef="#br0" timeOffset="96555.43">5381 12187 1080 0,'0'-1'521'15,"-3"-1"-375"-15,1-4-55 0,4 0 50 16,1 3-34-16,1 3-77 16,7 11 103-16,5 19-22 15,11 14-22-15,6 20-16 16,0 10-38-16,7 13-35 15,-2 9-90-15,71 197-434 16</inkml:trace>
  <inkml:trace contextRef="#ctx0" brushRef="#br0" timeOffset="97742.86">6241 14676 1524 0,'-10'-4'288'0,"1"-6"-139"0,-9-2-44 0,1 2 30 0,-3 2 36 0,2 8-119 0,-4-4-19 0,-1 8 6 0,-2-2-6 0,2 2 14 0,-2 8-46 0,-2-6 0 0,5 10 85 0,-7-2-52 16,-3 12 1-16,-1 14 25 16,-11 10-38-16,-5 21 17 15,2 11-39-15,0 10 8 16,7-2 43-16,13-1-51 15,7-7-2-15,18 2 2 16,11-4 1-16,9 0 23 16,4-7-24-16,9-3 0 0,5-6 4 15,4-4-4-15,7-10-1 16,1-6-7-16,2-12 16 16,-1-5-7-16,0-9-1 15,2-10 0-15,1-11 6 16,-2-6-6-16,4-14-10 15,0-9 9-15,-1-8 1 16,-2-12 26-16,1-4-26 16,-2 0 0-16,-5-8 16 15,-3-2-16-15,-8-11 0 16,-5-3 6-16,-7-10 3 16,-9 6-3-16,-7 0-6 15,-10 3-3-15,-6 5-21 0,-15 2 24 16,-6 10-28-1,-13-3 19-15,-6 13 3 0,-8 4-9 16,-4 14 15-16,4 16 0 16,-1 12-3-16,-2 10 3 15,8 8-14-15,3 10-20 16,8 8-133-16,9 12-312 16,-17 67-297-16</inkml:trace>
  <inkml:trace contextRef="#ctx0" brushRef="#br0" timeOffset="98127.36">5917 14991 523 0,'0'4'1439'0,"2"10"-1223"0,5 14-135 0,7 18 48 0,8 12-2 0,4 6-64 0,8 11 14 0,2 1-70 0,-3 0 10 0,3 0 1 0,-1-1-18 0,-6-3-24 0,-6-14-32 15,-6 0-104-15,-7-14-26 16,-10-4-104-16,-16 20-366 16</inkml:trace>
  <inkml:trace contextRef="#ctx0" brushRef="#br0" timeOffset="98451.45">6233 14893 1766 0,'0'0'363'0,"-2"0"-228"15,2 0 43-15,2 8-109 16,8 10-51-16,5 14 123 0,10 14-91 16,2 14-16-16,-1 6-28 15,1 1 18 1,-7-3-45-16,0-2 21 0,-5-12-100 15,-5-8 1-15,-2-10-120 16,-8-10-83-16,-18-12-261 16</inkml:trace>
  <inkml:trace contextRef="#ctx0" brushRef="#br0" timeOffset="98687.48">6356 14899 1710 0,'9'24'280'16,"2"2"-76"-16,16 28-42 16,9 10-42-16,1 10-82 15,2-2 20-15,-2 5-58 16,-1-11-42-16,-9-8-10 15,-8-18-146 1,-5-12-65-16,-14-3-265 0</inkml:trace>
  <inkml:trace contextRef="#ctx0" brushRef="#br0" timeOffset="98890.9">6552 14927 1780 0,'13'40'321'0,"1"-4"-137"16,18 30-98-16,3 6-61 15,1-4-1-15,3-1-24 16,-3-1-280-16,5 108-1092 16</inkml:trace>
  <inkml:trace contextRef="#ctx0" brushRef="#br0" timeOffset="101396.35">26271 11462 635 0,'-7'-2'1155'0,"3"-2"-990"15,-8-2-103-15,1 2-41 0,3 2 105 0,-4 0-81 0,1-3-2 0,-5 2 10 0,1 1-22 0,-5 2 10 0,2 2 5 16,-6 4-26-16,-1 4 82 0,-8 6-71 16,-7 4-13-16,-3 8 26 15,-1 4-14-15,-4 8 3 16,6 0-33-1,0 5 24-15,6 1 9 0,8 2-33 16,8 4 0-16,9 2 33 16,5 10-22-1,2 4 17-15,8 4-25 0,6 0 23 16,3-1-1-16,10-11-25 16,3-10-1-16,10-6-5 15,4-10 12-15,5-10 5 16,-1-4-11-16,3-4 0 15,0 1 16-15,4-10-16 16,2-7 0-16,-2-5 3 0,1-9-1 16,-4-7 17-16,2-3-19 15,-4-2 2-15,-1-2 32 16,1-2-33-16,0 0-1 16,-2-4 33-16,-3 2-14 15,-4-4 20-15,-8-2-39 16,0-6 1-16,-4-6 22 15,-6-7-23-15,2 5-2 16,-8 0 1-16,-9 4 2 16,-8 6 7-16,-7 4-8 15,-10 3 0-15,-3 6-3 16,-7 0 3-16,-3-3 0 16,-1 3 7-16,4 0-6 15,-1 1 7-15,1-4-8 0,4 4 0 16,6 0 11-16,-2 4-11 15,5 4-6 1,3 10 5-16,-1 0 2 0,-1 7 0 16,-8 10-1-16,-8 5 0 15,-3 6-12-15,-5 4 12 16,4 2-38-16,8-2 14 16,2-4-58-16,7 0-38 15,-7 2-150-15,-2 0-269 16,-60 12-1115-16</inkml:trace>
  <inkml:trace contextRef="#ctx0" brushRef="#br0" timeOffset="101900.35">26171 11502 1570 0,'-5'0'520'0,"3"-4"-394"0,-1 2-68 16,-1 2 91-16,2 2-32 0,2-2-54 0,-3 12 43 0,3 12-74 0,-2 18 43 0,4 18 6 0,3 16-23 0,9 9 22 0,-1 3-74 0,3 0 10 16,3 0 34-16,-1-9-50 0,3-11-8 15,-8-16 1-15,-5-12 2 16,2-16-4-16,-6-10-100 16,-4-10-97-1,2-4 4-15,3-12-246 0,5-50-300 16</inkml:trace>
  <inkml:trace contextRef="#ctx0" brushRef="#br0" timeOffset="102196.4">26411 11534 1892 0,'0'0'458'0,"0"4"-387"15,5 8-46-15,1 12 143 16,3 12-15-16,0 14-82 16,4 2 55-16,6 3-114 15,-2-5-6-15,1-6 10 16,-1-4-10-16,-3-6-12 15,-1-4-28-15,-6-4-161 16,-9 0-29-16,-5-4-331 16,-49 32-934-16</inkml:trace>
  <inkml:trace contextRef="#ctx0" brushRef="#br0" timeOffset="102687.76">25926 11757 1808 0,'0'1'527'0,"2"8"-431"0,6 9-71 0,11 20 127 0,2 18 41 0,10 14-101 0,4 6-46 0,2-1 4 0,-1-6-50 0,1-4 25 0,1-9-25 16,-1-8-94-16,-8-10-10 15,-6-8-199-15,40-1-304 16</inkml:trace>
  <inkml:trace contextRef="#ctx0" brushRef="#br0" timeOffset="104089.53">28469 11292 857 0,'2'0'257'0,"-2"-3"-52"0,4-3 26 0,-2 4-108 0,0-4 44 0,-4 2-64 0,2 0-25 0,-6 0 54 0,4 4-63 0,0-3 35 16,0 3-64-16,-2-3 7 16,-1 1 38-16,1 2-40 15,-5 0-9-15,-2 0 8 16,-4 5-32-16,-10 2 79 15,0 4-75-15,-8 4-15 16,-5 6 70-16,-3 2-15 16,-3 4-28-16,-2 3 2 15,3 6-21-15,3 4 50 0,7 6-59 16,4 8 1 0,8 4 60-16,4 3-49 15,5 1-6-15,10-2-6 0,7-4 17 16,9-4-4-16,3-4-13 15,10-5 0-15,2-10 6 16,8-1-6-16,4-7-3 16,3-7-8-16,10-4 22 15,0-6 20-15,6-7-31 16,4-2 0-16,-1-6 32 16,-1-4-32-16,-4-10 1 15,-5-5-2-15,-6-6 18 16,2-4 11-16,-9-6-28 15,-6-8 0-15,-3-4 26 16,-6-9-26-16,-8-5 4 16,-8-2-13-16,-9 0 18 0,-11 6 0 15,-14 2-9 1,-4 10 0-16,-11 8-6 0,-4 5 6 16,-3 13-4-16,-5 4-10 15,0 10 28-15,-4 6-19 16,0 8 5-16,-7 11-19 15,5 5 8-15,-2 7-31 16,4 5-55-16,3 9-64 16,6 1-187-16,-36 62-212 15</inkml:trace>
  <inkml:trace contextRef="#ctx0" brushRef="#br0" timeOffset="104420.24">28049 11606 2131 0,'0'0'573'0,"0"2"-501"0,2 4-66 0,0 12-5 0,0 10 131 0,5 12-57 0,1 7-39 0,2 7 33 0,5 8-54 0,6-2-15 0,-1 0 0 0,4-8 0 0,-2-9-26 15,1-13-70-15,-8-12-177 16,-3-12-194-16,7-33-330 15</inkml:trace>
  <inkml:trace contextRef="#ctx0" brushRef="#br0" timeOffset="104708.4">28354 11436 1927 0,'-2'0'349'15,"0"1"-242"-15,-3 6-34 16,2 13 88-16,-1 12-25 16,4 14 25-16,7 10-115 15,4 0-44-15,9 1 29 16,0-10-31-16,5-2-31 15,-3-11-84-15,-2-10-164 16,-4-8-80-16,1 2-701 16</inkml:trace>
  <inkml:trace contextRef="#ctx0" brushRef="#br0" timeOffset="104978.6">28570 11332 2063 0,'-2'10'569'0,"4"12"-426"16,5 22-76-16,-3 18 37 0,3 14 19 15,4 6-47-15,2-2-29 16,14-5-47-16,2-7 28 15,0-8-62-15,2-14 8 16,-6-12-157 0,-8-10-82-16,-8-14-283 0,7-38-375 15</inkml:trace>
  <inkml:trace contextRef="#ctx0" brushRef="#br0" timeOffset="106524.81">27461 12489 1585 0,'-8'-3'305'0,"2"6"-217"0,-7-6-56 0,-3 6 101 0,1 1-34 0,-6 0-7 0,4 3 19 0,-10 5-26 16,3 9-2-16,-6 11-32 0,-5 10 10 0,0 10 106 0,-2 8-116 16,4 4-9-16,7 3 37 15,8 5-35-15,11 6 25 16,9 0-69-16,13 0 16 16,10-4 2-16,8-10-18 0,13-11-13 15,8-17 13-15,7-12 1 16,8-14 11-16,-2-12-12 15,6-10 0-15,-2-12 23 16,-3-8-23-16,1-7 0 16,0-7 0-16,-5-2 1 15,1-8 36-15,-7 0-37 16,-2-6 0-16,-9 0 26 16,-10-6-26-16,-5-5-8 15,-19 1 1-15,-7-2 14 16,-17 4-16-16,-9 6 9 15,-11 11 0-15,-13 9-12 16,-10 16 12-16,-13 6 0 16,-8 11-13-16,-10 8 26 15,-6 6-26-15,-3 10 10 16,3 6-47-16,4 0 26 0,13 2-30 16,21 1-79-16,17-3-97 15,18-2-112-15,24 12-185 16</inkml:trace>
  <inkml:trace contextRef="#ctx0" brushRef="#br0" timeOffset="106888.79">27382 12603 1515 0,'-2'-2'466'0,"2"0"-291"0,-2-4-71 0,2 6 49 0,0 4-26 0,2 2-25 0,9 16 107 0,5 18-71 0,1 22-32 0,8 14-38 0,4 11-34 0,0 1 32 0,2-4-66 0,0-6 1 15,-4-6-45 1,-2-12 44-16,-8-9-97 16,-5-13-107-16,-8-10-250 0,-4-10 3 15,-20-14-452-15</inkml:trace>
  <inkml:trace contextRef="#ctx0" brushRef="#br0" timeOffset="107223.98">27706 12587 1697 0,'-2'0'372'0,"2"0"-201"16,0-2-60-16,2 10-30 16,2 16 131-16,5 16-28 15,4 20-85-15,1 4 36 16,6 5-100-16,2-5-28 15,2-12-7-15,-1-10-21 16,-4-10 14-16,-3-10-112 16,-7-8-143-16,-2-12-190 0,-12-26-288 15</inkml:trace>
  <inkml:trace contextRef="#ctx0" brushRef="#br0" timeOffset="107460.51">27826 12386 1925 0,'2'12'499'0,"3"12"-403"15,3 22 93-15,11 21-71 16,2 11-8-16,10 6-1 15,6-2-76-15,3 0 36 16,-3-11-69-16,-3-11-58 0,-3-10-23 16,-6-8-263-16,-10 20-305 15</inkml:trace>
  <inkml:trace contextRef="#ctx0" brushRef="#br0" timeOffset="107907.4">27083 12861 1715 0,'4'4'542'0,"2"9"-321"0,1 17-50 0,6 10-6 0,9 14-21 0,3 4-87 0,10 0 60 0,5 0-117 0,5-5-6 0,-1-6-2 16,-3-4-184-16,-5-7-298 15,22 12-329-15</inkml:trace>
  <inkml:trace contextRef="#ctx0" brushRef="#br0" timeOffset="128486.17">26815 13930 852 0,'8'9'146'0,"1"0"-104"16,13 11-42-16,-3 1-35 0,2-6 1 0,-5 2-83 0,18 6-412 0</inkml:trace>
  <inkml:trace contextRef="#ctx0" brushRef="#br0" timeOffset="129439.21">27291 13926 563 0,'2'0'725'0,"0"-2"-551"16,10 0-114-16,-3-2-41 15,1 4 20-15,2 0-6 16,-1 0 29-16,-2-2 17 15,-2 2-16-15,-5 0-22 16,-2 0 41-16,0 0-5 16,0 0 34-16,-2 0-18 15,2 0-38-15,0 0 61 16,0 0-53-16,-3 0 4 16,3 0-4-16,-2 0-21 15,0 0 9-15,2-2-21 0,-5 2-21 16,-5-2 75-1,-2 0-84-15,-3-4 1 0,-6-4 7 16,2 4 1 0,-4-4 13-16,-1 0-22 0,-5 2 1 15,0-2 4-15,-3 2-5 16,-3 2-9-16,-1-2 8 16,-1 4 2-16,1 0 8 15,0 0-9-15,2 2 0 16,1 0 2-16,0-2-2 15,-5 8-9-15,-4 2 3 16,-5 2 12-16,-3 4-9 16,-2-4 3-16,2 0 0 15,1 2 4-15,5-6-4 0,0 2 0 16,-1 0 0 0,-2 2 0-16,2-2 11 0,-3 0-11 15,0 2 0-15,2-4 4 16,-3 0-4-16,7 2-9 15,-3-2 8-15,3 6 2 16,-3-2-7-16,-2 5 6 16,-2-4 0-16,-5 5 6 15,-3-5-6-15,1 0-4 16,0 0 3-16,-2-4 2 16,10-1 20-16,1 1-21 0,5-5 0 15,-1 0-15 1,5 0 15-16,0 0-9 0,9-6-7 15,0 2-73 1,9-9-119-16,1-3-155 0,-13-42-169 16</inkml:trace>
  <inkml:trace contextRef="#ctx0" brushRef="#br0" timeOffset="132060.66">23312 10820 1291 0,'-11'-8'321'0,"1"0"-192"0,-11-4-106 0,0 0 2 16,-3 0 16-16,-3-4-17 0,-4 0 10 0,-5 0 13 0,1-2-38 16,-3 2 57-16,-1 2-9 15,2 0-45-15,-7 4 40 16,-8-1-36-16,-10 7-15 16,-11 0-2-16,-10-1-31 15,-6-14 22-15,-3 1-2 16,3-4-101-16,0 8 100 15,1 6-4-15,-2 8 7 16,-3 7-1-16,-8 0-41 16,-8 1 52-16,4 5-15 15,0-4 15-15,1 5 5 0,-3-1 1 16,0 1 6-16,-2 0 7 16,2-2-10-16,2-2 38 15,5-2-32-15,6-4-5 16,3 0 43-16,4 0-35 15,0 6-6-15,3 0-8 16,-1 6 7-16,-4 4 14 16,-1 6-25-16,-3 2 1 15,1 2 28-15,1 4-17 16,-2-2-5-16,1 3 23 16,3-2-30-16,2-1 75 15,7-1-75-15,4-3 11 16,7 0 5-16,-2 0-4 0,-3 4-10 15,-6 4-2-15,2-2 7 16,1 4 8-16,2-5-15 16,9-4 0-16,8-4 19 15,9-3-3-15,4-3-15 16,5 2-2-16,1 1 11 16,-7-1-5-16,0 8-5 15,-5 7 12-15,-1 0 0 16,1 10-2-16,-2 5 7 0,3 0-5 15,2 3-11 1,1-1 76-16,2-1-62 0,2 0-8 16,2 0 25-1,5 2 11-15,1 0 8 0,-2 7-24 16,9 3-18-16,8 2 32 16,15 0-40-16,12 2 1 15,8 0 31-15,12 8-24 16,8-9-8-16,6-5-1 15,1-4 12-15,5-2 31 16,2-2-23-16,0 1-10 16,0 1 31-16,2-4-29 15,5 0 6-15,-2 0-18 16,2 2 9-16,-1-4 13 16,-2-1-22-16,-1-1 0 15,-2-2 3-15,2-4-3 16,0 0 0-16,0-4 0 0,2-6 15 15,8-2 25 1,3 0-40-16,7-6 0 0,3-2 15 16,2-1-8-16,-2 2-6 15,0 8-2-15,-5 2 3 16,-3 8 1-16,1 1-3 16,-1-2 0-16,-2-2 4 15,-10-10-4-15,1-8 1 16,-2-10-2-16,2-2 2 15,9-8 28-15,3 2-29 0,8-2 0 16,-2 6 31 0,1 2-30-16,-6 6 0 0,3 3-1 15,-3 1 1 1,0 6 18-16,3-6-19 0,3-2-12 16,3-10 3-16,2-6 9 15,3-10 0-15,8-7-8 16,0-1 8-16,7 0 27 15,4 0-27-15,4 0 0 16,-2 4-1-16,0 2 1 16,-3-2 0-16,-3 0-1 15,-4-6 12-15,-1-2-13 16,-1-6 2-16,-3-2 0 0,0-2 9 16,-2 2-9-1,-1 0 0-15,4-2-1 0,-6 3 2 16,-5 3 4-1,-4 2-5-15,-8 1 0 0,-9 0-9 16,-6-3 9-16,-6-4 0 16,1-6-1-16,-5 0 7 15,3-4 2 1,-1-2-8-16,4 2 0 0,-2 3-9 16,-1 5 18-16,-10 0-9 15,-1 4 0-15,-10-2 0 16,0-2 3-16,-3 0-3 15,-1-10 0-15,-5-6-10 16,8-7 20-16,-1 0-17 16,2-2 7-16,1 7 0 15,-1 8 0-15,-5 6 0 16,-4 4-12-16,-7-2 1 0,-2-2 17 16,-4-4-6-16,-2-7 0 15,-2-3 0-15,-4-2 7 16,4-6-7-16,2 0-4 15,2-2 4-15,0 2 7 16,-2 0-7-16,-4 4 0 16,-5 0 0-16,-7 1-12 15,-3-3 12-15,-8-2-2 16,-2-2 2-16,2 2 1 16,-2-3 20-16,-2 3-21 0,6 4 0 15,-6 0-4 1,0 2 4-16,0 4 0 0,-3-3 1 15,-3 4-1-15,-1 2 1 16,-7 3-1-16,-1 6 0 16,-2 6 9-1,2-2-9-15,3 6-1 0,10 2 1 16,7 0 0-16,6 2 12 16,1 2-12-16,2 1 0 15,3 3-12-15,-1 1 12 16,-1 5-36-16,1 1-13 15,-3 4-67-15,0 10-41 16,-6 8-196-16,-63 65-303 0</inkml:trace>
  <inkml:trace contextRef="#ctx0" brushRef="#br0" timeOffset="135299.31">20785 14418 541 0,'-4'-3'971'0,"4"3"-767"0,-2-6-94 0,0 5 4 0,-1-6-38 0,0 3 10 0,1 2 55 15,0 2-89-15,2-5 14 0,-2 2 2 16,2-1 13-16,-2-2 7 16,2 2-63-16,-5-5-24 15,3-4 64-15,-2 1-35 16,-3-2-24-16,0 0 18 16,1 0-7-16,-5-2 10 15,-5 0-27-15,-4 0 0 16,-2-2 4-16,-5-4-2 15,-2 2-2-15,0 0 0 16,0 0 6-16,-2-2 3 16,4 6-9-16,-4-2 0 15,1 5 4-15,-1 2-4 16,-2 3 0-16,-3-2-9 16,-1-4 21-16,-3-1-6 0,-1 1-6 15,4 0 0 1,1 2 9-16,5 1-9 0,-2 2-10 15,1 4 10-15,-3-2 0 16,-2 5 0-16,0-2 0 16,-1 0 0-16,0-2 14 15,1-2-14-15,0 4 0 16,4-4-1-16,-3 4 17 16,1 2-23-16,-3 2 7 15,-5 4 0-15,-3 0-2 16,-1 4 2-16,-2 2 0 15,2-4-7-15,-1 2 14 16,-4 1-8-16,3-2 1 0,-4 0 0 16,4 2 1-16,-1 1-1 15,4 2 0-15,4-2 0 16,-3 7 1-16,1-3-6 16,-4 4 5-16,2 1 0 15,-5 2 11-15,-1-7-11 16,1 2-11-16,0-6 5 15,5 2 12-15,-4-2-1 16,1 4-5-16,0 2 0 16,-2 2-6-16,-3 4 6 15,-4 2 0-15,3-2-11 16,-3 0 22-16,0-2-7 16,4-2-4-16,8-2 0 15,3 2 8-15,3 4-8 16,0 1-7-16,0 3 6 0,2-2 2 15,5 2 14-15,4-2-15 16,-5 2 0-16,5 0 13 16,2-2-5-16,5 0 2 15,2 4-10-15,-2 0 14 16,5 0 7-16,-4 0-21 16,7 8 0-16,3-5 9 15,1 5-9-15,0 4 0 16,-1 2-8-16,0 0 19 15,0 0 26-15,6 2-37 0,1-4 0 16,6 0 15-16,3 0 0 16,1 2-9-16,8 3-6 15,-3 3 18 1,3-2 10-16,5 6-28 0,-1-6 0 16,3 0 9-16,0 0-2 15,6-5-6 1,-2-1-1-16,2-4 15 0,0-2 24 15,-4 0-39 1,4 0 0-16,-4-6 3 0,1 2-3 16,3-4 0-16,-7 2-1 15,4-6 11-15,1 0 33 16,2-4-43-16,-2 5 0 16,4-5 3-16,0 0-2 15,-6 0 0-15,6 0-2 0,3 0 12 16,-1 4 2-1,-2 0-13-15,4-4 0 16,1 0-13-16,4-2 13 0,-2-2 0 16,-1-4-2-16,5 2 4 15,1-8 16-15,1 6-18 16,0-2 0-16,-2 2 6 16,-4-2-5-16,-1 2-1 15,-3-2 0-15,-3-4 0 16,4 6 0-16,0-6 0 15,3 0 0-15,1 2 0 16,6-2 1-16,2 0-1 16,4 0 0-16,3 2 0 15,0-2 3-15,4 0-3 16,-4-4-5-16,-6 0 5 0,-1 4 0 16,-3-4 1-16,-2 0-10 15,1 0 23-15,-4-4-23 16,-1 4 9-16,4-4-2 15,0-4-4 1,5 2 7-16,4-6-1 0,-1 2 0 16,4-4 9-16,0 2-5 15,3-6-4-15,-4 4-1 16,1-4 1-16,-6 0 0 16,-1 0 1-16,-1-2-2 15,-4 0 2-15,-1 2-10 16,-2-2 9-16,-3 0 0 15,3-2-6-15,-1 0 6 0,0-5-5 16,6 0 4-16,2-4 2 16,4-1-1-16,-2-2 0 15,-1-2-18-15,-5 8 18 16,-3-4 1-16,-10 2-1 16,0 4 0-16,-9-2 6 15,2 2-4-15,-2-2-2 16,0-2-14-16,0-5 14 15,0 2 0-15,3-2 1 16,0-1-2-16,-1 2 2 16,-3 6 2-16,2 0-3 15,-6 2 0-15,-4 4 0 16,0-4 1-16,-3 2 1 16,1-2-2-16,-3-2 1 15,1-3 10-15,2 4-11 16,-1 0 0-16,1 1 0 0,5 4 5 15,-8-4-5 1,-2 4 0-16,0-2 0 0,-6-2-1 16,0-2 1-16,-4-2 0 15,-1-5 6-15,1 2-5 16,1-2-1-16,-2 3 0 16,-4 5 1-16,4-4-1 15,-3 3 0-15,2 4-6 16,-6-4 6-16,0 2 6 0,3-4-2 15,-7-6-4 1,6 2 0-16,-3 0 3 16,1 3-3-16,1 5 0 0,-3 1-4 15,2-1 10 1,0 3-8-16,-1-1 2 0,1 4 0 16,-1-2 0-16,1-2 0 15,3 4 0-15,-1 6 2 16,5 0-2-16,1 4 0 15,2 2-1-15,0 4 1 16,-3 2-4-16,5 0 4 16,0 2 0-16,1 0-1 15,0-4 2-15,3 4 9 16,0 0-10-16,0 0 0 16,0 0-1-16,0 0 1 0,0 0-5 15,0 0 5 1,0 0 0-16,-2 0 6 0,4 0-6 15,-2 0 0-15,0 0 6 16,0 0-6-16,0 0 0 16,0 0 3-16,0 0-1 15,0 0 5-15,0 0-7 16,0 0 0-16,0 0 5 16,0 0-5-16,0 0 0 15,0 0 3-15,0 0 4 0,0 0-11 16,0 0 4-1,0 0 0-15,0 0 4 16,0 0-4-16,0 0-3 0,0 0 3 16,0 0 0-16,0 0 0 15,0 0-1 1,0 0 1-16,0 0-5 0,0 0 5 16,0 0-12-16,0 0 5 15,0 0-10-15,-11 6-16 16,1 2-81-16,-9 4-138 15,4 2-105-15,-25 30-276 16</inkml:trace>
  <inkml:trace contextRef="#ctx0" brushRef="#br0" timeOffset="137011.09">18076 15031 333 0,'0'0'276'0,"0"0"-150"0,0-2 39 0,6-6-59 0,1-2-49 0,5-4-12 0,1 2-40 0,3-6 1 0,-1 6-12 0,1-2-5 16,-5 0-67-16,-3 6-61 16,0 0 22-16,-4 6 116 15,-2-2-74-15,-4 8 75 16,-2-2 9-16,-4 6 27 16,0 6 119-16,-1 2-121 15,-9 6-33-15,5-2-2 0,-1 2 1 16,1-4 0-1,6 0-12-15,0-6-13 0,7-6-164 16,5 0-71 0,4-12 260-16,6 0 78 0,3-6 41 15,5-2-98 1,-2-4-5-16,4 0-2 0,-2 0-14 16,-1 4-80-16,22-22-94 15</inkml:trace>
  <inkml:trace contextRef="#ctx0" brushRef="#br0" timeOffset="137136.43">18140 15113 786 0,'-8'14'91'15,"1"-4"-47"-15,-9 12-19 0,8-5-25 16,8-7-1-16,8-9-36 16,13-6 19-16,2-8-54 15,76-51-380-15</inkml:trace>
  <inkml:trace contextRef="#ctx0" brushRef="#br0" timeOffset="137305.64">18346 15039 1029 0,'-10'4'213'0,"4"2"-146"16,-9 0-29-16,7 0-38 15,6 0-8-15,9-4-121 0,35-4-321 16</inkml:trace>
  <inkml:trace contextRef="#ctx0" brushRef="#br0" timeOffset="138857.46">26578 13347 936 0,'-11'6'107'0,"0"2"-40"0,-14 4 5 0,5 2 14 0,-2 0-31 0,5 4-41 0,-2 2-14 0,-28 44-194 0</inkml:trace>
  <inkml:trace contextRef="#ctx0" brushRef="#br0" timeOffset="140871.87">25458 14089 1601 0,'0'0'297'16,"2"0"-160"-16,0 0-82 15,0 2-35-15,3-2 56 16,3 2 1-16,6 2-13 16,1 0 20-16,10-4-6 0,4 1 5 15,13 2-11-15,10-3-38 16,8 4 65-16,11 0-57 16,5 4-16-1,4 0 6-15,5 4-31 0,-1 8 27 16,1 0-28-16,-1 4-11 15,-1-2 10-15,-5-6 1 16,-4-8 0-16,-8-10-6 16,-1-6 16-16,-5-4 11 15,7-4-21-15,-1 2 0 16,0-4-4-16,1 2 5 16,1 2-1-16,3-2 0 15,6 2 15-15,2-5 4 16,2 1-18-16,-1-4-1 15,2 3 52-15,-3-3-52 16,-2-6 0-16,-3 1-1 16,2-3 15-16,-5 0-3 15,-2 0-11-15,-6 0 0 0,-3 2 2 16,-4 0-2-16,3-6-7 16,-1 4 6-16,7-6 2 15,7-3 11-15,-1-5-12 16,-3-6 0-16,2-2 5 15,-5-2-5-15,-7 4-1 16,-3 2-13-16,-2 2 28 0,-7-3-2 16,-5 3-12-1,-7-2 0-15,-1-4 15 16,0-6-15-16,3-8-8 0,5-4 7 16,-1-2 2-1,2 4-4-15,-4 3 3 0,-10 5 0 16,-5 4 3-16,-7-2-3 15,-8 4 0-15,1-9 18 16,-5 3-12-16,2-4 36 16,5 0-42-16,-1 2 0 15,6-2 6-15,-3-1-6 16,1 1 0-16,-1-2 0 16,-6-2 13-16,-3-1-22 15,-1 4 9-15,-6 0 0 16,-1 1 9-16,-3 4-1 15,-1 6-8-15,-1 2 0 16,-3 4 1-16,-1-2-7 0,-7 1 6 16,-3 3 0-16,-8-2-9 15,-4 4 9-15,-3 2 0 16,-4 2-6-16,-5-2 21 16,0 3-19-16,-6 3 4 15,-3 0-6 1,0 4 6-16,-2 0 0 0,-4 8-14 15,1 4 13-15,-1 2 1 16,4 4 12-16,-2 0-12 16,-1 0-2-16,2 2 2 15,-3-4 0-15,0-2 2 16,-8 0-10-16,-1 2 13 16,-2 0-28-16,-4 6 23 15,2-2-25-15,1 3 5 0,1 5 19 16,-4-1-22-16,2 5 22 15,-1 0 1-15,-2 5-23 16,2 2 23-16,-3 0-21 16,-4 6 12-16,-4-4 9 15,-5 6 0-15,-10-1-1 16,-2 4 2-16,-8 0 11 16,0 2-12-16,4 2-3 15,-4 2 3-15,8 2 0 16,1 2 7-16,4 2-14 15,2 7 19-15,-1-4-20 16,4 7 8-16,1 5 0 0,3-4 11 16,3 6-11-16,6-3-6 15,4-2 6 1,13-8 0-16,8 0 6 0,5-1-6 16,2 0 0-16,4-1 2 15,1 3-2 1,4-3-10-16,7-2 9 0,-4 4 2 15,2 4 7-15,1 6-8 16,-1 2-12-16,1 2 12 16,5 2 0-16,7-3 0 15,2-3-2-15,7 0 8 16,4-4-4-16,-2 4-2 16,1 2 0-16,6-1 0 15,-2 2 0-15,1 4 0 0,-1 1 0 16,1 8 1-1,2 0 2-15,-3 4-3 0,6 4 0 16,6-5 1-16,2-1-1 16,1-6 0-16,1-2-1 15,2-6 14-15,3 0-8 16,-4 0-5-16,3-2 0 16,3 3 5-16,1-1-5 15,3 0 0-15,0 2-11 16,4 4 22-16,-2 0-16 15,6 4 5-15,0 1-3 16,-2-1-10-16,2-8 13 16,2-6 0-16,-8-10-12 0,4-4 24 15,0 0 0-15,-2-4-12 16,0-2-2-16,-4 0 2 16,0 0 1-16,-3 1-1 15,1-1 0-15,-1 2 7 16,7-2 1-16,0 2-8 15,3 0-6-15,1 0-3 16,0-4 10-16,2 2-1 16,-2-6 0-16,-2-4 6 15,-2 4-3-15,-5-2-3 16,4-2 0-16,-4-2 7 16,3 2-6-16,-4-4 1 15,6 0-2-15,2 2 1 0,0 1 23 16,4 2-24-16,-2-1 0 15,-2 3 7-15,2-5-7 16,0-1 0-16,0 2-6 16,0-4 15-16,2 2 0 15,5-5-9-15,-3-2-18 16,9-4 11-16,7 0-148 16,101-8-351-16</inkml:trace>
  <inkml:trace contextRef="#ctx0" brushRef="#br0" timeOffset="143750.29">14805 10993 920 0,'-4'-3'956'0,"4"2"-673"0,-5-3-194 0,3 2 5 0,2 2 8 0,2 0-52 0,1 6 14 0,1 9-8 15,3 10 14-15,6 7-2 16,-2 10-19-16,4 2-10 16,1 2 2-16,0 4-35 15,-2-1 63-15,1 2-69 16,-5 2 0-16,-2-1 9 15,-2 6-9-15,-1-4 1 16,-1 2-2-16,-2 0 8 0,-4-7-2 16,2-5-5-16,0-12-18 15,0-6 9-15,-4-4-65 16,4-6-83-16,-3-4-97 16,-1-2-199-16,-21-6-149 15</inkml:trace>
  <inkml:trace contextRef="#ctx0" brushRef="#br0" timeOffset="144141.31">14799 11628 1687 0,'-3'0'373'15,"3"-2"-242"-15,3 4-86 16,1 2 42-16,11 8 18 16,3 6 3-16,7 9-21 15,-1 1-29-15,3 2-13 16,-3-2-33-16,3 0 2 16,-4-4 19-16,-6-4-33 15,-3-4 0-15,-3-8 2 16,-7-2-1-16,0-4 6 0,-1-2-7 15,-3 0 0-15,2 0 24 16,3-8 8-16,6-10 11 16,9-12-8-16,0-13-19 15,7-8 17-15,-1-2-33 16,1-1 2-16,0 6-32 16,-5 10 7-16,-4 12-319 15,0-10-498-15</inkml:trace>
  <inkml:trace contextRef="#ctx0" brushRef="#br0" timeOffset="152776.93">25047 10084 1561 0,'0'0'282'0,"0"0"-174"0,0 0-54 16,2 0 10-16,0 2 13 0,2 0-23 0,2 0 66 0,-2 0-48 0,1 2-26 15,-1-2 20-15,0 0-34 16,1 0 13-16,4 0 6 16,2 0-36-16,0-2 63 15,1 0-78-15,3-2 2 16,5-2 32-16,0-4-33 16,2 0-1-16,-2-2 0 15,-1-2 1-15,-6 2 14 0,-5 0-15 16,-3 0-4-16,0-2-8 15,-10 4 12-15,-2-2-9 16,-2 0-5-16,-3 4 10 16,-7 0-13-16,-1 0 17 15,-5 10-23-15,1 2 22 16,-7 6 2-16,0 6 4 16,2 4-5-16,-4 6 0 15,4 10 12-15,2 0-12 16,9 4-6-16,5 1 0 15,8-3 4-15,12-4 2 16,4 2 0-16,11-8 0 0,5-6 30 16,6-8-21-1,9-8-8-15,8-10 40 0,1-6-8 16,4-10-6-16,-5-4-27 16,-6 0-27-16,-6 0 12 15,-4 0-245-15,24-39-281 16</inkml:trace>
  <inkml:trace contextRef="#ctx0" brushRef="#br0" timeOffset="153210.67">25487 9727 563 0,'-3'-4'1014'0,"3"-2"-758"16,0-6-166-16,3 4-22 0,-3-2 86 0,2 2-26 0,-2 4-14 0,0 0-8 0,2 2-37 0,-4-2 57 0,2 4-81 0,0 4-15 0,0 2 2 15,4 12-25-15,3 10 71 0,6 16-30 16,7 10-42 0,-2 5 65-16,6 1-71 15,-1-4 0-15,1 2 6 0,-1-8-5 16,-2-2 8-16,0-5-9 15,-5-7-5 1,-5-11-23-16,-5 0-32 0,-2-7-140 16,-1-2-151-16,-3 0-244 15</inkml:trace>
  <inkml:trace contextRef="#ctx0" brushRef="#br0" timeOffset="153709.06">25880 9906 1608 0,'-2'-5'632'0,"2"5"-546"15,-2-1-13-15,0 1-37 16,4 6-3-16,-2 4-13 16,0 12 50-16,2 10 13 0,0 10-53 15,6 2-29 1,3-4 49-16,4-5-44 0,3-6-6 16,2-7 19-1,-5-5-2-15,2-8 13 0,0-6 7 16,-3-6-25-16,1-2 75 15,5-5-66 1,1-8-3-16,0-8 17 0,-5-3-20 16,2-9 36-16,-2 0-51 15,-8 0 7-15,-1 2 44 16,0 10-51-16,-10 4 1 16,-1 10 2-16,-1 2 8 15,1 4-2-15,-2 2-9 16,3 1 0-16,-3-1 4 15,-1 4-4-15,0-3-36 0,-2 3-6 16,3 0-72-16,-4 3-51 16,0 1-187-16,-17 21-334 15</inkml:trace>
  <inkml:trace contextRef="#ctx0" brushRef="#br0" timeOffset="154195.26">26514 9789 1857 0,'-5'-2'511'0,"3"-2"-436"0,-2 2-74 0,-4 2 44 16,2 2-34-16,-7 2-1 0,-3 1 28 0,-1 3-2 0,1-1-2 0,5 5-1 0,1 1-27 0,6-2 6 0,6 2-12 15,10 0-3-15,-1 4-9 16,9-3 12-16,7 2 0 15,6 0 0-15,-2-2 12 16,5 2 12-16,-3 0-24 0,-4-2 0 16,-8 2 53-16,-4-2-22 15,-11 0-10 1,-4 0 24-16,-8 2-28 0,-9 4 47 16,-8 4-64-16,-8 1 14 15,-4-4 11-15,-1-5-25 16,5-7 1-16,4-9-2 15,7-6-5-15,5-9-15 16,7-7-163-16,8-10-375 16,41-88-290-16</inkml:trace>
  <inkml:trace contextRef="#ctx0" brushRef="#br0" timeOffset="154523.17">26772 9385 1928 0,'-2'-3'338'16,"2"3"-218"-16,-3-4 34 15,3 2-29-15,3 2-31 16,-3-2-10-16,2 2-55 15,0 4 5-15,7 12-33 16,4 8-1-16,6 15 61 0,4 7-37 16,0 2-23-16,4 2-1 15,-3-2 13-15,3-4 4 16,-5-4-17-16,0-4-11 16,-3-8-13-16,-4-4-7 15,-6-8-136-15,-4-2-307 16,-24-4-351-16</inkml:trace>
  <inkml:trace contextRef="#ctx0" brushRef="#br0" timeOffset="154760.51">26688 9601 1886 0,'-3'-4'588'0,"6"0"-474"0,-1-2-18 16,9 2 9-16,9-6-31 16,7-2-17-16,15-5-57 15,12 2 32-15,4-6-32 16,6-1-159-16,-7 3-293 16,59-26-328-16</inkml:trace>
  <inkml:trace contextRef="#ctx0" brushRef="#br0" timeOffset="155120.37">27193 9792 1668 0,'9'1'316'0,"3"-2"-188"16,9-2-11-16,6-5 43 15,-2 1-40-15,2-7-49 16,-3-1-37-16,-2-3 13 16,-4-2-34-16,-3-2 32 15,-7 0-45-15,-6 6 0 16,-7-2 12-16,-2 6 5 0,-6 4-17 16,-3 6 0-1,-6 6 12-15,-2 8-23 0,-3 12 11 16,2 8-1-16,4 8 0 15,9-2 1-15,10 2-1 16,6-1-7 0,8-10 11-16,5 0-24 0,1-9-42 15,7-10-141-15,1-2-64 16,10-10-80-16,56-34-683 16</inkml:trace>
  <inkml:trace contextRef="#ctx0" brushRef="#br0" timeOffset="155466.68">27665 9637 1542 0,'10'8'244'0,"3"-2"-155"0,9 8-26 0,7 4 63 0,-5 0-50 0,3 2 14 0,-5-2 8 0,-8-4-26 0,-5-2-2 0,-5-6-27 0,-4-3-42 0,-2-2 61 0,-7 2-50 0,-2-3-11 16,-7-3 33-16,2-5-8 0,6-8 8 15,0-8-28-15,13-4 9 16,4-10-30-16,6 2-88 16,7 0-101-16,7 6-92 15,42-24-397-15</inkml:trace>
  <inkml:trace contextRef="#ctx0" brushRef="#br0" timeOffset="156038.9">28074 9633 1818 0,'2'14'264'0,"2"-2"-141"16,3 14-58-16,1 0-1 15,6-4-31-15,-3-2 32 16,3-2-65-16,-3-6 0 16,2-2 23-16,-2-7-22 15,0-2 42-15,-2-5 0 16,5-6-19-16,-1-4 56 16,1-8-62-16,3-6-11 15,-1-6 29-15,1 6-18 0,-1 2-9 16,-1 4-9-16,1 6 0 15,-5 4-10-15,1 8 10 16,1 4-11-16,-5 8 11 16,4 6 11-1,-1 4 7-15,4 4-18 0,-3 2 10 16,-1-4 34-16,-3-6-35 16,2-4 16-16,-6-6 46 15,-2-4-5-15,3-2 21 16,3-6-38-16,8-6-47 15,7-8 50-15,6-4-52 16,-3 0 0-16,3 0 0 16,0 4 2-16,-4 8-4 0,2 2 2 15,-7 10-7 1,1 4-25-16,-2 10 32 16,-1-2-39-16,-5 6-19 15,-2-2-100-15,-4 0-124 0,0-4-171 16,-28-2-256-1</inkml:trace>
  <inkml:trace contextRef="#ctx0" brushRef="#br0" timeOffset="156242.87">28232 9276 2011 0,'-2'-2'497'0,"4"2"-385"0,-2-2-47 0,0 2 19 15,4 4-84-15,2 0 19 0,3 4-1 0,9 2-18 0,7 0-147 0,6 2-327 0,58 2-594 0</inkml:trace>
  <inkml:trace contextRef="#ctx0" brushRef="#br0" timeOffset="156992.81">28880 9274 1650 0,'-4'-2'566'16,"2"0"-493"-16,-6-2 29 15,6 2 33-15,0-2-30 16,0 0-24-16,-1 0-13 16,-1 0 2-16,0 0-31 15,-1 0-30-15,3 0 60 16,-1 2-54-16,3 0-14 0,0 0 17 15,0 2-3 1,3-2 12-16,-6-2-27 0,6 2 1 16,-3-4 2-16,0 0-3 15,0 2-7-15,-3 0 7 16,3 2 6-16,-2 2 6 16,2 0-12-16,-9 4-18 15,-9 8 7-15,-3 8 11 16,-11 12-9-16,3 4 3 15,15 4 12-15,17 1-15 16,11-9-1-16,17-5-53 16,11-4 40-16,7-9-68 15,5-10 1-15,-1-6-69 16,-2-10-17-16,-9-2 56 16,-3-7 38-16,-6-1 82 0,-11-2 0 15,-6 2 16-15,-5 2 23 16,-9 6 53-16,-7 4-4 15,1 4 22-15,-2 6-28 16,-3 6-38-16,-1 18 29 16,-3 20-19-16,-1 22-1 15,6 15 1-15,6 7-20 16,10 18 8-16,37 80 81 16,-18-121-58-16,17 55-29 15,-12-30-36-15,-18-35-2 16,-12-25-4-16,-2-20 12 15,0-16 29-15,2-19-35 16,2-15-23-16,3-22 17 0,7-16 6 16,5-14-22-16,21-62 11 15,-20 103-100-15,20-45-24 16,-7 16-150-16,-4 18-268 16,-15-9-731-16</inkml:trace>
  <inkml:trace contextRef="#ctx0" brushRef="#br0" timeOffset="157538.73">26674 10389 497 0,'0'-2'915'0,"-2"2"-681"0,0 0-142 0,2 0-4 0,0 0 34 0,2-2 10 0,4-4 103 0,6 0-53 0,12-2-35 0,10-8 9 0,14 2-80 16,13-6-29-16,7-2 1 16,11-2-23-16,10-2 40 15,0-6-65-15,3 2 0 16,-6-2-16-16,-6 0 16 16,-13 7-74-16,-13 9-43 15,-21 2-171-15,-12 10-169 0,-19 6 96 16,-67 28-819-16</inkml:trace>
  <inkml:trace contextRef="#ctx0" brushRef="#br0" timeOffset="157936.31">26638 10590 1484 0,'-4'0'364'0,"2"0"-232"0,0 0-1 16,6-3 59-16,13-2-68 0,17-8 107 16,19-1-71-1,24-8-59-15,10-1 10 16,11-4-64-16,4-1 17 0,0-2 2 16,1 0-49-16,-5 2 62 15,-5 2-70-15,-1 0-5 16,-7 0 31-1,-8 2-30-15,-10 2 3 0,-9 1 1 16,-11 6 5-16,-11 4 33 16,-12 4-44-16,-15 3-1 15,-9 4 45-15,-2 0-25 16,0 1-7-16,0-1-13 16,-1 3 29-16,1-3-20 15,2 0-9-15,0 0-5 16,2 0-14-16,-2 0 14 0,0 0-88 15,0 0-25-15,0 5-154 16,-9 12-339-16</inkml:trace>
  <inkml:trace contextRef="#ctx0" brushRef="#br0" timeOffset="171637.37">12283 9988 917 0,'-2'0'117'0,"2"0"-99"0,0 0 6 0,0 0-14 0,2 2-2 0,-2-2-7 0,2 0 22 0,-2 2-22 0,2 2 149 16,-2 4-85 0,0 4-20-16,0 4-45 0,-20 28-528 15</inkml:trace>
  <inkml:trace contextRef="#ctx0" brushRef="#br0" timeOffset="172439.28">10386 10377 1382 0,'-2'0'455'0,"0"0"-393"0,-2 2-31 0,2 2 61 0,0-4-17 0,-1 2 40 0,-1-2-71 15,-1 0 5 1,0 2 5-16,3 0-34 0,-4 0-20 15,-3 4-9-15,0 0-175 16,-27 28-315-16</inkml:trace>
  <inkml:trace contextRef="#ctx0" brushRef="#br0" timeOffset="173311.41">9536 11582 1652 0,'0'0'232'0,"-2"0"-98"0,-3-2-118 0,0 0-16 0,-3 2 0 0,-1 2-37 0,-3 0-7 0,4 6-49 0,-5 4-82 16,-19 32-100-16</inkml:trace>
  <inkml:trace contextRef="#ctx0" brushRef="#br0" timeOffset="175178.92">8283 13425 1622 0,'-4'-2'161'0,"0"6"-161"0,-27 28-276 16</inkml:trace>
  <inkml:trace contextRef="#ctx0" brushRef="#br0" timeOffset="176147.37">6029 15378 1619 0,'-4'-4'175'0,"-2"8"-175"15,2 0-190-15,2 38-70 0</inkml:trace>
  <inkml:trace contextRef="#ctx0" brushRef="#br0" timeOffset="194759.87">5616 8722 1106 0,'-2'0'136'16,"2"0"-134"-16,-2 0 34 16,2 3-6-16,-2-3-17 15,2 1-13-15,-3 2 2 16,3 1 19-16,-2 6-21 0,0 2-43 16,-20 30-976-16</inkml:trace>
  <inkml:trace contextRef="#ctx0" brushRef="#br0" timeOffset="195622.73">6015 8414 1255 0,'-4'2'252'0,"-1"0"-134"15,3 0-7-15,0 0-25 0,0 0 37 0,2-4-45 0,2 2 4 0,-2 0 17 0,2-2-39 0,9-2 53 0,9-2-5 0,14-12-23 0,13-9 16 0,17-10-28 0,7-9-23 0,10-5-8 16,-1-1-30-16,-4 6 51 16,-12 2-63-16,-8 12 1 0,-16 10-4 15,-19 12 3 1,-15 6-57-16,-16 18-16 0,-15 12 11 15,-12 12 46-15,-16 8-37 16,-5 0 38-16,5-6 15 16,1-4 0-1,10-7 2-15,9-1-2 0,1-5-43 16,8 0-29-16,11-1-220 16,-8 26-277-16</inkml:trace>
  <inkml:trace contextRef="#ctx0" brushRef="#br0" timeOffset="196232.74">6539 9537 1694 0,'-3'0'286'0,"3"0"-164"16,-2 0 2-16,2 0-1 0,0 0 15 0,2-2-82 0,8-2-25 0,7-6 40 0,10-3-10 0,13-6-32 0,9-5-29 0,5-2 0 0,-3-3 8 0,-2 4-8 0,-11 3-2 0,-14 9-41 0,-13 15-107 16,-15 18 43-16,-19 14 37 15,-12 9 20-15,-11 7 50 16,-6-5 6-16,-2-2 23 15,10-15 68-15,11-8 19 16,10-10 17-16,19-10-59 16,10-8-62-16,19-14-24 15,15-8-21-15,20-11-183 16,143-82-385-16</inkml:trace>
  <inkml:trace contextRef="#ctx0" brushRef="#br0" timeOffset="198496.1">22273 6865 1213 0,'-2'-1'667'0,"2"1"-550"0,-2-4-87 0,0 2 94 0,2-4 50 0,-5 4-30 0,3-1-48 0,0 3-15 0,2-1-45 0,-2 1 23 15,2-3-25-15,-2 3-17 0,2 0 62 16,0 0-52-16,-2 0-12 16,2 0 17-16,0 0-17 15,0 0 51-15,0 0-45 16,0 0-20-16,0 0 62 15,0 0-63-15,2 0 0 16,4-1 0-16,12-5 12 16,6-5 27-16,16 1-39 15,14-3 6-15,4-1-6 16,2-3 0-16,5-1 0 16,-3 0-11-16,-4 4 23 15,-6 0-22-15,-8 2 10 16,-7 2-2-16,-8 2-28 15,-6 2 30-15,-12 4-46 0,-4 0-1 16,-7 4-80-16,-5 0 10 16,-6 2-102-16,-9 8-21 15,-11 6 6-15,-9 6-21 16,-4 4-14-16,-4 4 2 16,-68 43-214-16</inkml:trace>
  <inkml:trace contextRef="#ctx0" brushRef="#br0" timeOffset="198743.34">22483 6938 835 0,'-11'4'210'15,"7"0"42"-15,-10 8-113 16,5-8-2-16,3 0 46 16,4-4-63-16,-4 0-18 0,6 0 52 15,0 2-17-15,6-2 4 16,-4-2 1-16,9 2-83 16,7 0 88-16,15-2-68 15,11-2-47 1,6-2 14-16,8-8-29 0,-3-2-16 15,-4 0-1-15,-1 0 20 16,-6 0-22-16,-7 4 2 16,-5 0-3-16,-6 3-19 15,-12 6 17-15,-5 1-82 16,-7 0-67-16,-8 4-226 16,-50 3-469-16</inkml:trace>
  <inkml:trace contextRef="#ctx0" brushRef="#br0" timeOffset="199346.2">21264 8037 1808 0,'0'0'288'16,"0"0"-168"-16,-2 0-90 0,4 0 81 0,1 0 72 0,8-4-74 0,11 0-1 0,16-6-40 0,16-2-43 0,8-5 29 0,11-2-54 0,-2 2 0 0,-9-1-9 0,-4 3 8 16,-15 4-43-16,-14 4-157 15,-9 4-389-15,-35 25-171 0</inkml:trace>
  <inkml:trace contextRef="#ctx0" brushRef="#br0" timeOffset="199495.75">21436 8115 2002 0,'27'-4'313'0,"6"-2"-196"16,34-8-57-16,11 0 42 15,4-4 23-15,-4 2-91 16,-5-1-29-16,2 2-5 16,67-33-588-16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4:19:43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9115 6938 1575 0,'0'-2'315'0,"-3"2"-255"0,1-2-59 0,2 2 43 0,-2-2 41 0,2 0-43 0,0 2-33 16,0 0 5-16,0 0 44 15,0 0-35-15,-2 2 4 16,2-4 43-16,-2 2 1 16,-6-4-16-16,2-2-17 0,-3 2-28 15,1-4 62 1,-4-4-61-16,-3 2-10 0,-1-6 35 15,-2 0-21-15,-2 0 18 16,-7 0-33-16,2-4 15 16,-8 2 1-16,-2 1-16 15,-5-3-1-15,-3 2 1 16,1 4 0-16,4-2 10 16,7 2-10-16,2 4 6 15,2 2 9-15,0-2-15 16,-2 2 0-16,-2 0-1 15,-2 2 2-15,4 2 8 16,-7-2-9-16,1-2 0 16,-3 0 29-16,-3 2-28 0,4-4-1 15,-1 2 21-15,-5 0-9 16,1-2 7-16,-2 2-19 16,-3-2 8-16,-3 0 17 15,0-2-25-15,-4 2 0 16,-2 0 9-16,-2 0-8 15,-4 2 28-15,-1 0-29 16,5-1 6-16,1 2 36 16,6 1-42-16,-1 1 0 15,6 0 13-15,-2 1-13 16,9 4 15-16,-1 0-15 16,-1 2 0-16,-1 0 9 15,-5 3-9-15,-6 2-4 0,2-1 2 16,-5-1 4-16,0 6 1 15,-4-1-3-15,5 4 0 16,-8-2 0-16,1 6 0 16,-6 0 0-16,2 0 1 15,-1-2-1-15,9 2 11 16,2 2-11-16,8 0 0 16,5 4-8-16,-2 8 8 15,-2 8-1-15,-3 9-1 16,-4 5 4-16,-2 0 5 15,5 0-7-15,4-6 0 16,5-12 5-16,4 0-5 16,2-6-5-16,5-2 5 0,-2 3 1 15,1 1 23-15,1-2-24 16,6 2 0-16,2 2 12 16,4-4-12-16,4 4 0 15,4 4 12-15,0 0-11 16,4 2 38-16,-2 2-39 15,4-2 0-15,3-3 42 16,4-5-42-16,1-6 0 16,5 0 9-16,-2 0-9 15,-2 4 28-15,2 4-28 16,1 0 0-16,2 2 47 16,4-6-47-16,0-4-6 15,1-3 6-15,6-1 13 0,2 1 28 16,11 4-41-1,6 1 0-15,3 0 24 0,4 6-24 16,-1-4 0-16,2 0 4 16,-2-2-2-16,-5-4 13 15,5-4-15-15,-3-4 0 16,2-4-2-16,7 0 2 16,-3-2-4-16,4-2-2 15,2-2 12-15,0-2 0 16,2-1-6-16,-1-2 0 15,3 2-8-15,0-2 8 16,0 4 0-16,2-1 0 0,-4-3 0 16,2 3 4-16,2-1-4 15,-5-2 0-15,1 1 6 16,0 1-6-16,-5-2 0 16,-2 6-1-16,-2-3 2 15,-3 2 6-15,-1-2-7 16,-1 4 0-16,0-4 3 15,5-1-3-15,9 1 0 16,2-1 0-16,3 3 1 16,1-1 7-16,-7 2-8 15,-1 1 0-15,-3-1-2 16,-5 2 2-16,2-3-4 16,-2 2-4-16,1-4 16 15,-1 0-1-15,2-2-7 16,-4 0 0-16,3-2-6 0,5 2 6 15,-6-2-4-15,3 2 2 16,0 2 4-16,-4 0 7 16,-1 0-9-16,-1 0 0 15,-3-2-2-15,2 0 2 16,-1-2-6-16,3-2 5 16,2 0 2-16,-1-2 5 15,1 2-6-15,-1 0 0 16,2-4 0-16,-4 6 0 15,-1-2-4-15,-5 0 2 16,4-2 4-16,-3-2 8 16,2-6-10-16,-1 0 0 15,2-2-6-15,-1-2 6 0,2 2-1 16,3-4-5-16,-3 1 12 16,-1 2 0-16,-1-2-6 15,-5-2 0-15,1-2 3 16,-1 1-3-16,-2-8-5 15,4 2-1-15,1 0 12 16,1 0-1-16,-1 2-5 16,3-2 0-16,-4-2 4 15,-1 0-4-15,-5-4 0 16,0-3-7-16,-4-2 16 16,-4-2-12-16,-2-7 3 15,-2 2-9-15,-3 2-11 0,-8 2 20 16,-6 4-4-1,-4-4-2-15,-2-2 12 0,-6 0 3 16,6-5-9-16,0 3 0 16,-3 0 0-16,3 2 0 15,-4 2-5-15,0 0 4 16,-7 2 2-16,-1 0 7 16,-9-4-8-16,-4-1 0 15,-9-1-5-15,-6-4 5 16,-12 2-7-16,-4 0 7 15,-11 4 0-15,-14 1 0 16,-15 5 0-16,-74-7-11 16,-44 3-10-16,-30-3 21 15,86 13-21-15,8 10 15 16,98 10-45-16,5 0 44 0,9 4-212 16,-152-30-732-16</inkml:trace>
  <inkml:trace contextRef="#ctx0" brushRef="#br0" timeOffset="23950.1">5400 4706 2047 0,'0'0'245'0,"0"0"-109"0,-2 2-32 0,2-2 37 0,0 0-29 0,0 0-50 0,2 0 4 15,0 0-66-15,8-2 9 0,5 0 31 16,7-2-34-16,14 2-6 16,4 0 3-16,11-2 5 15,12-2 5 1,8 0-13-16,14-4 0 0,12-6 8 16,4-4-8-16,2-2-2 15,-3-2-5-15,-9 4 14 16,-8 2-2-16,-14 2-5 15,-16 2 0-15,-17 5 1 16,-18 5-1-16,-9 3 0 16,-7 1 9-16,-4 0-7 15,-1 0 43-15,3 0-45 0,-2-3 7 16,2 3 28-16,0 0-35 16,2-1 0-16,-2-5-1 15,3-1 7-15,-1-2-30 16,2-1 13-16,-8-1-46 15,4 1 56-15,0 0-25 16,-2 2 2-16,-1 0 10 16,-3-2 2-16,-4 2-7 15,2-2 19-15,-8 2 0 16,5 2-9-16,0 2 9 16,2 2 0-16,-2-2-8 15,4 4 20-15,3 0-4 16,2 0-8-16,0 2 0 15,4-2-14-15,2 0 14 0,0 0-18 16,7 0 17-16,5 4 1 16,4 2 9-16,9 0-9 15,0 3 0-15,-5-2 2 16,-3-1-2-16,-6 2-12 16,-11 4 11-16,-4 5 1 15,-8 6 74-15,-7 9-44 16,-12 0-20-16,-9 1 59 15,0-3-60-15,2-4 0 16,-1-4-9-16,6-8-28 16,7 0-2-16,4-6-212 15,0 22-451-15</inkml:trace>
  <inkml:trace contextRef="#ctx0" brushRef="#br0" timeOffset="26302.67">2630 4860 1417 0,'-2'-1'350'0,"0"1"-193"0,-4-4-100 0,1 4 90 0,3-3 0 0,2 3-54 0,-2-2-4 0,2 2-40 15,0 0-32-15,0 0 64 16,-2 5-74-16,-6 7-5 16,-7 10 29-16,-12 16-16 15,-6 18 30-15,-2 2-45 0,3 4 0 16,8-6 2 0,11-8-2-16,7-7-11 0,10-11 4 15,6-10 7 1,9-12 1-16,7-7-1 0,10-8 0 15,4-14 29-15,4-9-29 16,-1-10 0-16,-5-2-1 16,-9-10 9-1,-3 2 13-15,-10 2-21 0,-5 8 0 16,-11 4 19-16,-11 9-19 16,-7 5 1-16,-6 7-2 15,-8 5 4-15,-3 3-24 16,-4 10-9-16,2 5-160 15,5 7-121-15,6 12-756 16</inkml:trace>
  <inkml:trace contextRef="#ctx0" brushRef="#br0" timeOffset="26672.06">2985 5015 1718 0,'4'2'308'0,"5"2"-241"0,7 10-66 0,1 2 68 0,4 8-24 0,-5 6-44 0,-1 8 27 0,1-2-28 15,-9-4-7-15,-3-4 6 16,-4-14 1-16,-2-1 22 16,2-9-21-16,-2-8 5 15,-1-9 91-15,3-9-43 16,-2-11 8-16,2-12 11 16,2-5-71-16,5-4 19 15,2 6-21-15,0 4-120 16,4 12-65-16,-4 16-124 15,0 2-771-15</inkml:trace>
  <inkml:trace contextRef="#ctx0" brushRef="#br0" timeOffset="27635.12">3366 4891 1972 0,'0'0'266'16,"-2"1"-208"-16,-3 3 49 15,-1 10-10-15,-8 8-31 16,3 9-66-16,0 7 23 0,7-4-23 16,6 0 0-16,7-4-3 15,11-8-9-15,0-10 12 16,7-6-10-1,-3-8 9-15,3-8 2 0,-2-6 24 16,-4-6-25-16,-2 2 0 16,-2-4 22-16,-8 6-3 15,-4 2 1-15,-3 6-11 16,0 2 1-16,0 6 17 16,-2 2-27-16,0 2-30 15,2 6 21-15,3 2 8 16,4 6-5-16,0 0 5 15,4 2 1-15,5-4-15 16,3-6 15-16,0-6-3 16,2-6 3-16,1-4 12 0,-4-10 3 15,2-4-15 1,-3-4 11-16,0-4 26 16,-5-2-37-16,-1 5-15 0,-4 5 4 15,0 8 11-15,-5 3-24 16,-1 8-19-16,1 3-71 15,2 0 84-15,6 5-20 16,3-4-8-16,3 3 23 16,3 0 23-16,-2-8 12 15,4 0-1-15,-3-3 9 16,-5-5 28-16,-2-1 3 16,-5 2-9-16,-6 0 48 15,-6 1-32-15,-2 2-5 16,0 2-41-16,-7 4 12 15,4 2-18-15,0 2 6 0,2 4-30 16,5 8 29 0,2 6-13-16,6 8-26 0,8 11-2 15,6 5-29-15,4 6 47 16,1 4-37-16,-8 0 11 16,-5-2 44-1,-7-3-24-15,-16-7 20 0,-7-8 9 16,-7-10 1-16,-4-8 31 15,-2-10 17-15,4-12 26 16,7-16 8-16,6-14-29 0,14-21-29 16,16-5-24-16,11-8 18 15,15 0-53-15,12 0 32 16,0 3-36-16,-4 11 33 16,-2 12 6-16,-17 12 0 15,-14 16-1-15,-7 8 8 16,-12 8 41-16,-10 8-42 15,-9 4-6-15,-10 12 30 16,-4 12-3-16,6 3 5 16,11-6-26-16,18-5 7 15,20-6 29-15,23-9-41 16,19-9 0-16,25-14 9 16,15-12-10-16,5-9-135 0,119-49-339 31</inkml:trace>
  <inkml:trace contextRef="#ctx0" brushRef="#br0" timeOffset="27987.56">2840 5757 2009 0,'0'0'306'0,"2"-2"-179"0,6 0 2 0,9-4-28 0,18-6 25 0,19-5-54 0,11-2-63 0,6-5 57 0,-4 2-66 15,-6 4-38-15,-20 10-143 16,-20 9-271-16,-71 78-73 16</inkml:trace>
  <inkml:trace contextRef="#ctx0" brushRef="#br0" timeOffset="28096.09">2738 6054 1925 0,'6'-2'565'16,"10"-4"-514"0,22-6 98-16,24-12-91 0,26-9-58 15,18-7-30-15,172-56-484 16</inkml:trace>
  <inkml:trace contextRef="#ctx0" brushRef="#br0" timeOffset="32457.89">25279 5574 1615 0,'-6'-1'249'0,"-2"1"-175"0,-2 1 13 0,-5 3 51 0,-10 10-60 0,-9 14 0 0,-2 11 0 16,-2 9-63-16,7 8 39 15,10-4-54 1,11 0 0-16,12-3 16 0,14-6 10 16,4-9 2-16,9-6 7 15,4-7-28-15,6-9 68 16,0-12-63-16,3-8 2 16,4-4 35-16,0-11-5 15,-8-3-1-15,-2-4-4 16,-7-6-37-16,-10 0 65 15,-7-4-67-15,-8 8-18 16,-8 2 16-16,-12 8-50 16,-1 8-94-16,-6 2-94 15,3 10-127-15,5 10-503 16</inkml:trace>
  <inkml:trace contextRef="#ctx0" brushRef="#br0" timeOffset="32816.54">25600 5709 1704 0,'0'-2'457'0,"2"2"-358"16,0-3 2-16,6 6 19 0,2 7-68 15,11 4-17 1,8 10 68-16,6 8-86 0,1 6-7 15,-9 2 13 1,-3 0-16-16,-9-2 19 16,-2-4-26-16,-7-4 0 0,-6-8 2 15,-6-8-2-15,0-3 0 16,2-8 4-16,-3 0 19 16,3-6 40-16,2-2-9 15,2-12-35-15,2-4 44 16,9-8-63-16,11-7-22 15,11 3-10-15,3 2-77 16,6 7-64-16,1 6-301 16,65-2-326-16</inkml:trace>
  <inkml:trace contextRef="#ctx0" brushRef="#br0" timeOffset="33684.75">26310 5819 1855 0,'-8'4'288'0,"-3"4"-246"15,-12 8 48-15,1 4 22 16,-1 2-56-16,6 0 14 16,8 1-35-16,7-2-34 15,4-5 67-15,7 1-53 16,0-8 13-16,3 0 19 0,0-5-4 15,7-7 28-15,2-7-71 16,6-2 10-16,4-7-10 16,-6-2 0-16,-5 5-25 15,-7 0 2-15,-8 8 2 16,-3 4 12-16,-2 4-22 16,-2 0-35-16,2 6 60 15,0 3-18-15,4 4 13 16,3 1 11-16,11 0 0 15,2-1 9-15,7-6-9 16,8-3 0-16,7-6 25 16,1-3-25-16,-1-3 0 0,-2-1 1 15,-4-5 1 1,-10 0 23-16,4-4-25 16,-12 0 0-16,-1-2 9 0,-10 2-9 15,-4 2 0-15,-3 2-1 16,-5 2 2-16,-2 0 17 15,-6 6-18-15,-3 4 0 16,-1 2-6-16,-10 4 6 16,0 6-11-16,4 4 10 15,6 4 1-15,7 2-16 16,8 0 16-16,8 2 0 16,2 6-9-16,7 0 9 15,-1 4 0-15,-3 7-1 16,-5-1 2-16,-6 4 2 15,-8 0-3-15,-7-10 0 0,-8-4-1 16,3-10 1 0,-7-6 0-16,3-10-6 0,2-8 13 15,3-4 23-15,13-10-30 16,10-8-15-16,17-4 2 16,12-4-5-16,15 1 10 15,6 2 7-15,6 2 1 16,-4 9-18-16,-6 4 18 15,-8 6 0-15,-11 2 8 16,-9 4-8-16,-11 0 0 16,-4 4 6-16,-5 1-5 15,-4 1 61-15,-1 0-41 16,1 1-14-16,-2 3 4 0,0 2-11 16,-1 8 0-1,3 4 0-15,4 7 12 0,9 1 22 16,12 0-34-16,12-1 8 15,17 0-25-15,10-5 17 16,-2 0-204-16,36-6-463 16</inkml:trace>
  <inkml:trace contextRef="#ctx0" brushRef="#br0" timeOffset="40466.75">2177 1766 1052 0,'-3'0'637'0,"1"0"-558"0,2 0-53 0,0 0 67 0,0 0 45 0,0 0-68 0,0 0-35 0,0 0 14 15,2-2-11-15,-2 2-4 16,0 0-4-16,0 0-10 16,0 0 62-16,0 0-49 15,-2 0-9-15,2 0 27 16,0 0-28-16,0 0-10 15,0 0-13-15,-3 12 9 16,3 4 0-16,0 11-9 16,0 13 0-16,-2 8 2 15,2 4-1-15,-2 4 14 16,2-2-15-16,-2 3 11 16,2-6-2-16,0 2-9 15,0-3-3-15,0-4 2 16,-2-2 2-16,-1-2 4 0,-3-8-5 15,2 4 1-15,-3-6 8 16,2 3-9-16,-2-5 0 16,3-5-1-16,-2 0 1 15,-4-3-5-15,6-4 4 16,-1-4 2-16,3 0 8 16,0-4-9-16,2-2-5 15,0-4 5-15,0-2 0 16,2 0 0-16,-2-4 0 15,0 4 0-15,5-4-7 16,-3 2 7-16,9-2 0 16,5 0 16-16,10-2-5 0,10-4 4 15,13 0-15-15,5 2 1 16,8 0 8-16,9 4-9 16,10 4-7-16,1 4 7 15,7 0 0 1,0 0 7-16,3 0-7 0,-5 0 0 15,-6-2-3-15,-11-2 3 16,-7 0-4-16,-11 0 3 16,-15-2 2-16,-6 0 10 15,-12 0-11-15,-12 0 0 16,-2 0 9-16,-5 0-9 16,0 0 0-16,0 0 15 15,0-2 2-15,0 2 22 0,2-2-33 16,1-4 7-16,1-4 23 15,0-2-35-15,3-6-1 16,2-6 20-16,-4-5-13 16,-1-13 31-16,0-8-38 15,-2-12 1-15,3-8 20 16,-1-2-21 0,1 1 0-16,0 8 8 0,3 0-2 15,-3 9 6-15,-3 2-12 16,0 0 0-16,0 2 13 15,0 0-13-15,3 0 0 16,0 3 3-16,-1 9-2 16,0 4 8-16,-1 10-9 15,-1 6 0-15,-4 6 11 16,2 0-11-16,0 4 0 0,-3-2 14 16,3 2-14-16,0 4 25 15,-2 0-25-15,2 2 0 16,0 0-4-16,0 2 4 15,0 0 0-15,0-2 7 16,0 2-6-16,-2 0 22 16,2 0-23-16,0 0 0 15,0 0 10-15,-2 2-10 16,2-2 0-16,-2 0 0 16,2 0 1-16,-2-2 13 15,-1 2-14-15,-4-2 0 16,-4-2-11-16,-5 0 11 15,-3 0-12-15,-10 2 6 0,-9-2 6 16,-9 2-7 0,-7-6 7-16,-10 0-17 0,-3 0-4 15,-8-5 2 1,-6 4 2-16,0 5-2 0,2 2 4 16,0 2 9-16,8 4-20 15,2-2 26-15,11 2-1 16,7 0 1-16,13 0-3 15,5 2-5-15,8-2 16 16,5-2-2-16,-2 2-6 16,4 2 0-16,-2 2-9 15,4-4 9-15,6 2-2 16,0-2-4-16,6-2 12 16,2 0-1-16,-1 0-5 0,1 2 0 15,0-4-2-15,0 2 2 16,2-2 0-16,-2 2-1 15,2 0 2 1,-2 0 9-16,2 0-10 0,-5 2-3 16,2 2-31-16,-1 4-29 15,-3 2-167-15,3 8-220 16,-5 24-582-16</inkml:trace>
  <inkml:trace contextRef="#ctx0" brushRef="#br0" timeOffset="41539.94">2312 2113 1620 0,'-2'-2'203'0,"2"0"-71"0,-4-4 31 16,2 2-14-16,2 2 1 0,0 0-77 0,0 4-46 0,0 0-27 16,2 6 9-16,0 8 6 0,0 10 5 15,2 6-19 1,1 7 32-16,-1-6-18 0,6 2-14 16,-4-9-1-16,0-4 13 15,-1-10-2-15,-3 0-11 16,3-10-8-1,-5 0 8-15,2-4 11 0,1 0 5 16,1-6 1-16,5-6-8 16,1-8 30-16,4-12-39 15,1-2-2-15,-1-3 2 16,-1 5 1-16,1 6-1 16,-7 2-1-16,-3 6-44 0,-2 4-17 15,0 8-191-15,0 2-101 16,3 16-609-16</inkml:trace>
  <inkml:trace contextRef="#ctx0" brushRef="#br0" timeOffset="42364.53">2682 2133 982 0,'-2'0'789'16,"0"2"-685"-16,-9 7-22 0,-5 4 31 16,-5 11-10-16,-4 7-31 15,2 6-40-15,3 3-10 16,7-7-22 0,8-5 17-16,5-6 5 0,7-6-22 15,-1-6 0-15,5-6 14 16,5-4 9-16,1-4 20 15,8-4-10-15,-5-8-27 16,5-4 54-16,-3-6-60 16,0 2 1-16,-6-2 9 15,-3 4-10-15,-6 10-1 16,-5 7 0-16,-4 1-34 16,2 11 22-16,-7-1-14 15,5 10 9-15,2 0 12 16,0 6-29-16,5-2 2 15,6-4 6-15,-2-8 14 16,0-2 5-16,1 0 8 0,0-6 0 16,1-8 17-1,-3 0 8-15,2-8 26 0,3 0-13 16,-1-5-37-16,-6 3 40 16,3 4-41-16,-7 6-13 15,0 7 13-15,0 1-9 16,-2 5-37-16,7 8 28 15,0 3 18-15,2 6-3 16,2 0 3-16,5-4-9 16,-6-8 9-16,2 0 1 15,-3-8 11-15,2-2-12 16,0-6 2-16,0-8 41 16,-2-4-41-16,3-4-2 0,-6 2 21 15,-2-9-21-15,1 7 0 16,-1 4 0-1,-2 0 0-15,2 7-21 0,2 7 21 16,0 1-37-16,3 6 16 16,2 4-2-16,-2-3 5 15,2 3-4-15,3-3 22 16,-5-3 12-16,1-1-12 16,2-4 0-16,-1-1 18 15,-2-2-18-15,-1-4 24 16,-3 2-18-16,-2-3-6 0,-3 4 84 15,0 2-75-15,-3 0 32 16,1 4 2-16,-1 2-17 16,3 0-26-16,-2 7 0 15,-4-3-24-15,-7 3-8 16,-14 9-28-16,-9 4-184 16,-82 24-528-16</inkml:trace>
  <inkml:trace contextRef="#ctx0" brushRef="#br0" timeOffset="42733.71">2439 2260 1507 0,'-6'4'208'0,"-1"-4"-76"0,-5 2-21 0,4-2 65 0,8-2-7 0,2-2-68 0,4 1 13 0,4-1-48 0,11-3-32 16,20-4 59-16,15 0-64 15,7-4-5-15,8 1 1 0,0-1-19 16,-5 4-6 0,-10 1-30-16,-20 4-144 0,-18 8-90 15,-29 5-15-15,-23 8 8 16,-135 54-345-16</inkml:trace>
  <inkml:trace contextRef="#ctx0" brushRef="#br0" timeOffset="42865.28">2488 2310 453 0,'-37'8'727'0,"8"-2"-382"16,-29 6-104-16,24-4-74 15,14-6 58-15,18-4-83 16,13 0-38-16,18-4-29 0,18-2-20 16,22 0 20-1,13-2-75-15,10-4-1 0,-1-2-47 16,-3 3-255-16,93-20-302 16</inkml:trace>
  <inkml:trace contextRef="#ctx0" brushRef="#br0" timeOffset="45424.38">2158 3182 1699 0,'0'-4'290'0,"0"2"-193"0,-4-2 49 0,4-4 79 0,0 4-104 0,0 0-32 0,0 2-10 16,0 0-26-16,0 4 28 15,0 0-81-15,-2 4-6 16,0 14-8-16,-7 22 28 15,-3 21-11-15,-10 17 16 16,0 6-19-16,-2-10 18 16,3-14-18-16,4-16-6 0,7-16-21 15,6-13-10-15,4-13-19 16,0-7 43-16,2-13 5 16,0-10-20-16,4-18-11 15,-2-12 31-15,5-4-16 16,-3-9 24-16,0 1-34 15,4 4 20-15,1 8 14 16,5 8 8-16,-3 10-8 0,-2 12 0 16,-4 14 21-1,2 10-21-15,-3 6-11 16,8 8-2-16,8 12 13 0,5 12 28 16,4 6-28-1,2 6 1-15,0 2 12 16,-4 1-13-16,0-5-9 0,-8-4-21 15,-4-6-181-15,-7-6-113 16,-28 16-665-16</inkml:trace>
  <inkml:trace contextRef="#ctx0" brushRef="#br0" timeOffset="45608.68">2177 3371 1771 0,'8'-4'264'0,"7"0"-201"0,10-7-62 0,6 5-1 0,52-12-195 0</inkml:trace>
  <inkml:trace contextRef="#ctx0" brushRef="#br0" timeOffset="45950.04">2486 3238 1270 0,'5'4'896'16,"3"0"-836"-16,8 6-15 0,8 4 15 16,1 7 32-16,2 4-56 15,-7 8-30-15,-5 3 36 16,-7-7-42-16,-6-2 0 16,-2-9 3-16,-6-10 3 15,4-6 12-15,0-10 76 16,-4-8-35-16,-1-10 26 15,3-11-85-15,2-7-3 16,6-2 2-16,9 0-120 0,5 6-79 16,7 8-155-16,32-16-464 15</inkml:trace>
  <inkml:trace contextRef="#ctx0" brushRef="#br0" timeOffset="46481.16">2858 3228 1508 0,'0'2'606'0,"0"6"-587"0,-2 4 8 0,2 7 71 0,0 6-31 0,4 1-25 0,3 0-42 0,4-1 17 0,3-5 4 16,1-8-8-16,5-2-13 15,1-12 32-15,2-6-14 16,0-6 16-16,2-8 4 16,-5-4-23-16,-3-2 67 15,-5-5-82-15,-3 5 8 16,-5 8-8-16,0 8 0 16,-4 4-1-16,0 8-23 15,-2 10-56-15,2 2 65 16,0 12-6-16,-2 10 0 15,4 1 21-15,0-3-15 0,2-13 6 16,-1-2 8 0,2-12 1-16,-3-2 8 0,0-6-8 15,0 2 27 1,3-6 73-16,1-7-25 0,3-4-42 16,7-11-3-16,-1-6-19 15,5 1 57-15,1 0-68 16,0 8 0-16,0 6 5 15,1 12-5-15,1 6-5 16,3 8-4-16,-2 8 9 16,5 0-12-16,-4 4 12 15,-2 0-24-15,-8-4-57 16,1-1-111-16,-12 6-310 16</inkml:trace>
  <inkml:trace contextRef="#ctx0" brushRef="#br0" timeOffset="46783.47">2103 3788 1767 0,'13'-4'264'0,"3"2"-169"0,21-6 64 0,15 0 15 0,14-9-59 0,9 2-85 0,4-3 17 0,6 0-47 15,-10 0-63-15,-9 5-186 16,-20 5-240-16,-15 16-855 15</inkml:trace>
  <inkml:trace contextRef="#ctx0" brushRef="#br0" timeOffset="46928.28">2227 3930 1862 0,'2'-4'574'0,"1"2"-480"15,13-2 19-15,8-8 7 0,20-8-48 16,17-4-42-16,11 0-30 15,7 0-90-15,4 4-208 16,104-37-943-16</inkml:trace>
  <inkml:trace contextRef="#ctx0" brushRef="#br0" timeOffset="50897.47">4148 1708 1568 0,'0'0'285'0,"0"2"-195"0,-4 2 52 0,4-4 8 0,-3 0-72 0,1 0-19 0,0 2-49 0,0 0-9 0,-3 2 56 0,-1 8-57 16,-10 12 18-16,-13 10 25 16,-11 8-11-16,-6 1 31 15,-10 3-62-15,-5-4 11 16,3-2 20-16,3-8-32 15,8-6 0-15,4-6 0 16,14-4 7-16,8-8 1 0,7-4-8 16,7-2 0-16,5-2 3 15,2 0-3-15,0-2-12 16,2 0-8-16,3-2-20 16,-3-6 14-16,2-4-52 15,0-2 60-15,4 2 8 16,-2 0 10-16,3 4-2 15,-3-2-4-15,4 4 12 16,-1-4 0-16,-1 2-6 16,8 2 0-16,-3-4-1 15,3 2 1-15,2 2-6 16,-9 4 0-16,-2 2 7 16,-5 4-7-16,-2 8-31 15,-4 6 37-15,-8 10 55 0,-8 14-49 16,-6 2 5-1,-8 0 1-15,-1-6-11 0,4-6 14 16,6-6-15-16,2-5 0 16,10-12 18-16,4 0-7 15,7-10-5-15,-1-1 17 16,3-3-22-16,3-4 12 16,-3-4-13-16,4-2-3 15,3 5-9-15,0 2 12 16,-1 6-14-16,8 2 2 0,1 8 2 15,4 4 9 1,6 2 1-16,4 5 0 0,3-3-6 16,-1-6 6-16,0-1-7 15,0-3 6-15,-6-5-16 16,4-3 16-16,-9-5-23 16,1-3-2-16,-11 2 26 15,-5-1 0-15,-7-1-8 16,-5-2 8-16,-7 1 6 15,-5-1 52-15,-2 0-49 16,-3 2-9-16,-1 0 55 16,1-2-49-16,4 0-5 15,-1 2-1-15,9 0 14 16,-5 2-7-16,9 2-7 16,1 0 0-16,3 4-3 0,2 2 3 15,2 2 0-15,0-2 0 16,0 2 0-16,0-2 8 15,-2-2-8-15,2 2 0 16,-2 0 27-16,2-2-27 16,0 2 7-16,0 0-7 15,0 2 17-15,0 0-11 16,0 0-6-16,-4 0-41 16,4 0 26-16,0 2-76 15,0 4-37-15,4 2 25 16,-4 4-203-16,8 20-384 15</inkml:trace>
  <inkml:trace contextRef="#ctx0" brushRef="#br0" timeOffset="52357.33">2357 4100 1039 0,'0'-4'215'0,"2"-1"-137"0,-2-4-27 0,0 1 63 0,0 2-24 0,-2 4 18 0,2 0-62 0,-3 0-7 0,3 2 35 0,0-2-20 0,3-2 3 16,-3 3 4-16,0-2-17 16,0 1 62-16,0 0-59 15,0 2-5-15,2 0-5 16,1 2-23-16,1 3-2 15,7-1 3-15,7 3-14 16,7 4 52-16,12-4-45 0,12-3 1 16,13-1 15-1,16-10-23-15,14-4 11 0,8-10-12 16,0-1 6-16,-1-2-1 16,-4 0-5-16,-5-4-6 15,-6-4 5-15,1-2 2 16,4-6-2-16,-2-4-6 15,-2-4-11-15,-6-5 0 16,-10-2-9-16,-6-6 27 16,-14 5 0-16,-9 4 14 15,-13 4 25-15,-13 8-8 0,-10 1-2 16,-6 1 77 0,-10 0-73-16,-7 0-3 0,-4-6 3 15,-8 2-7-15,-3 0 8 16,-3 0-34-16,-6 4 1 15,-3 0 41-15,-6 2-42 16,-6-3-3-16,-11 7-3 16,-14 0 12-16,-8 4-16 15,-15 4 1-15,-66 0 6 16,-11 18-14-16,-13 28 17 16,67 4 0-16,-5 6 3 15,11 11 3-15,70-16 9 16,2 8-15-16,1 5 0 0,-43 46 60 15,11 12-60 1,18 9 9-16,16-5-17 0,26-6 16 16,31-14-16-16,31-10 5 15,35-13-64-15,102 0 40 16,95-42-218-16,53-64-289 16</inkml:trace>
  <inkml:trace contextRef="#ctx0" brushRef="#br0" timeOffset="56196.48">3660 12575 1640 0,'-2'-2'333'0,"2"2"-128"0,-2-7-55 0,0 7 20 0,2-1-14 0,2 1-44 0,0 0-34 16,-2 0-57-16,0 1 74 15,2 2-83-15,5 9-6 16,1 10 81-16,6 12-32 16,-1 10-25-16,3 4-28 15,4 4 19-15,0 4 24 16,5-3-45-16,4-2-2 0,0-6 2 16,6-5 2-1,1-8-1-15,2-8-1 0,-1-4 6 16,2-4 7-16,-1-4-13 15,-5-4-3-15,2 2 3 16,-1-4 1-16,-1 0 5 16,-4 2-6-16,0-4 0 15,-2 2 2-15,-4-2-2 16,-4 0 0-16,-3-1 0 16,-5 1 0-16,1-3 0 15,-8-1-9-15,-2 0 9 16,0 0-30-16,0 0 30 15,-2-8-18-15,2-2 17 0,3-10-32 16,-1-8 5-16,1-8-25 16,0 2 38-16,-3 2-10 15,-2 8 25-15,0 6 0 16,-2 6 4-16,-3 6 11 16,0 4 18-16,5 0-33 15,-2 2 2-15,2 0 16 16,0 0-18-16,2 0-18 15,0 0 18-15,4 2 0 16,2 6-7-16,3 4 7 16,3 2 0-16,5 6 1 15,2 0-1-15,-5 2-12 0,1 2 11 16,-6-4 2-16,-2 2 10 16,-4-4-11-16,-1-2 0 15,-8 2 27-15,-5 4-26 16,-5 4-1-16,-13 5 28 15,-4 5-26-15,-6-2 20 16,-3 0-22-16,-1-4 0 16,3-4 27-16,3-2-27 15,1-6 0-15,10-6 6 16,4-4-5-16,11-6 11 16,4-2-12-16,3 0 0 15,2-6-23-15,-2 4 23 16,0-2-23-16,2-2 23 0,-2 0 0 15,0-4 11-15,-5 0-11 16,4-2 0 0,1 2 1-16,0-8-1 0,0-2-3 15,2-8-3-15,4-5 12 16,8-4-3-16,3-8-3 16,5 4-13-16,5-2-29 15,2 7 42-15,-8 10-38 16,-1 8 14-16,-7 10 3 15,-7 4 21-15,-4 4-109 16,-2 4-119-16,0 8 12 16,-4 36-320-16</inkml:trace>
  <inkml:trace contextRef="#ctx0" brushRef="#br0" timeOffset="59371.37">2019 7319 1794 0,'0'0'370'0,"0"-2"-224"0,0 2-32 0,0-2 94 0,0 2-95 0,0 0-26 0,0 0-21 0,0 0-18 16,2 0 16-16,-2 2-64 15,0 2 0-15,0 14 5 16,0 14 10-16,-2 18 6 16,-4 17 15-16,-2 5-24 15,-3 0 24-15,-3-6-36 16,3-8 0-16,3-12 10 16,2-12-10-16,2-10-7 15,4-10 5-15,0-3 4 16,4-4-2-16,4 0 0 0,0 1 0 15,5-2 19-15,12-1-19 16,6-2 0-16,7-3-1 16,7-3 9-16,4-1 5 15,0-2-13-15,0-3-25 16,-7-2 7-16,-6 0-36 16,-5-2-20-16,-11-2 23 15,-5 0 18-15,-3-3 21 16,-10-4-7-16,0 0 1 15,-4 0 3-15,-2 0 15 16,-4 2-9-16,0 8 8 16,-1 2-30-16,1 6 29 0,-4 0-76 15,-3 4-76 1,1 2 34-16,1 4-125 0,-1 4 59 16,3 0-12-16,-11 10-483 15</inkml:trace>
  <inkml:trace contextRef="#ctx0" brushRef="#br0" timeOffset="60263.94">2734 7610 1711 0,'-3'-2'267'0,"-1"2"-67"0,-3 0-125 0,-4 0 31 0,-12 7-5 0,-4 11-65 0,-4 13 30 0,-6 11-47 16,1 8-18-16,3 4 71 15,8-4-45-15,8-7-7 16,9-7-19-16,8-7 17 16,10-7-12-1,7-7-6-15,6-12 0 0,4-6 12 16,6-13-12-16,-2-8 0 15,2-10-1-15,1-7 18 16,-9-3 14-16,-3-2-31 16,-7 4 0-16,-2 10 40 15,-8 8-39-15,-5 10 5 16,0 10-6-16,-2 2 26 16,-1 8-47-16,-5 14 21 15,1 8 0-15,1 10-14 16,6 4 14-16,8-9-51 15,10-10 3-15,2-10 3 16,7-12 30-16,4-13 2 0,0-10 11 16,2-8 2-16,1-10 0 15,-3-2 1-15,-6-6-1 16,-3-6 16-16,-7 2 17 16,-5-6-33-16,1-5 0 15,-7 5 18-15,-2 2-6 16,-2 12 9-16,-2 12 12 15,0 14-27-15,-2 10 60 16,-1 6-66-16,3 10-25 16,-4 16 24-16,-4 18 1 15,-1 16-1-15,5 12 0 16,4 1 2-16,6-1-2 16,7-6 1-16,3-10-41 0,3-10 32 15,3-14-4 1,0-12 13-16,-6-12-2 15,1-6 4-15,1-6 46 0,1-10-27 16,-3-8 0-16,1-2 72 16,-8-2-42-16,-4-2-12 15,-8 4-39-15,-6 2-15 16,-7 2-18-16,-2 8 24 16,-11 14-105-16,-7 10-50 15,-1 5-163-15,-25 46-354 16</inkml:trace>
  <inkml:trace contextRef="#ctx0" brushRef="#br0" timeOffset="61637.36">3241 7654 2058 0,'2'0'286'0,"-2"-2"-215"0,5 2 103 0,6-4-71 0,4-6-47 0,12 2 1 0,2-7-42 16,5 2-14-16,-3-3-1 15,-9 5 9-15,-7 0 12 16,-7 8-21-16,-8 3 0 0,-2 3 22 16,-4 1 14-16,-4 6-19 15,-11 5-17-15,-2 18 13 16,-4 3 1-16,2 4-14 15,14-6-14-15,6-6 4 16,10-4 10-16,8-10-24 16,8-6 7-16,5-8 10 15,10-10-17-15,2-12 24 16,6-8-11-16,-1-12 11 16,-4-6 8-16,-1-4-8 15,-7-4 0-15,-6-6 7 16,0-1 14-16,-7 1-21 15,-9 6 0-15,-5 12 11 16,-8 10 19-16,-5 12-20 16,1 8-10-16,0 2 17 0,4 6-4 15,1 3-13-15,1 2-27 16,2 7 20-16,-2 12-19 16,-5 16 25-16,-2 18 1 15,0 16 0-15,3 6 6 16,4 5-6-16,4-3-6 15,7-6 6-15,3-8 0 16,11-16-10-16,-3-12-7 16,7-20 17-16,-1-8-24 15,-1-16 24-15,8-10-22 16,4-12 22-16,0-10 1 0,-1-8 6 16,-5-2-7-1,-4-2 1-15,-12-3 14 16,-1 7-15-16,-8 6-1 0,-3 10 1 15,-6 8 1-15,1 8 0 16,-2 10-1-16,2 6 1 16,0 4-25-16,-8 12 19 15,-1 14-8-15,0 16 12 16,0 14 2-16,2 0-1 16,11 1 0-16,11-5 1 15,3-10 1-15,7-6-2 16,0-12-12-16,6-8 12 0,5-12 1 15,-3-12 16-15,3-8-17 16,0-10 12-16,1-8 45 16,-4 0-57-16,-2-5 0 15,-4 10 21-15,-10 7-13 16,-4 8-2-16,-11 8-6 16,-2 4 0-16,-9 5 16 15,-7 13-16-15,-8 7-13 16,-3 7 5-16,8 4-1 15,11-8-21-15,10 0-15 16,8-6-30-16,7-4 75 16,14-8-57-16,7-6 30 15,7-6 27-15,1-4 0 16,1-8 5-16,-1-2-5 16,1-8 2-16,-1-4 11 0,-2 2-13 15,-7 2 0 1,-16 1-1-16,-3 10 2 0,-11 3 0 15,-3 4-1-15,-2 6 1 16,0 0-9-16,-2 0 8 16,2 2 0-16,-3-2 0 15,3 2 17-15,-2-2 13 16,2 0 0-16,-4-2-20 16,-6 0 68-16,0 2-78 15,-9 2 0-15,-8 7 2 16,-6 6-1-16,-2 9 4 15,-1 4-5-15,1 6 0 16,8-4 0-16,8-2 0 16,11-4-16-16,8-4 16 0,8-4-19 15,4-10 18-15,6-4-29 16,6-12 30 0,7-10-33-16,1-16 33 0,5-6-6 15,0-12 6-15,-6-4 1 16,-7-4 26-16,-6-3-27 15,-12-1 0-15,-4 4 63 16,-6 8-63-16,0 10 12 16,0 18 28-16,-1 12 13 15,5 10-40-15,-2 18-13 16,2 14 0-16,-2 26-4 0,4 28 4 16,5 14-12-1,8 5-42-15,9-3-135 16,39 121-352-16</inkml:trace>
  <inkml:trace contextRef="#ctx0" brushRef="#br0" timeOffset="61970.85">2163 8504 2156 0,'0'0'258'0,"0"0"-194"0,4-2 25 0,6-2 43 0,9-2 7 0,24-2-82 0,19-4-28 0,20 0 98 15,17-2-91-15,72-14-1 16,30-14-11-16,11-9-18 16,-85 22-6-16,-75 15-35 15,-2 6-208-15,-8-1-121 16,123-23-394-16</inkml:trace>
  <inkml:trace contextRef="#ctx0" brushRef="#br0" timeOffset="62166.05">2709 8592 1988 0,'0'0'600'0,"4"-2"-534"0,17-2 0 16,25-6 59-16,34-8 29 15,91-28-118-15,57-16-24 16,-9 2-24-16,-88 26-129 15,-46 2-688-15</inkml:trace>
  <inkml:trace contextRef="#ctx0" brushRef="#br0" timeOffset="63582.88">6885 8085 2221 0,'0'0'342'0,"0"0"-291"0,2 2-30 0,4 0 37 0,14 0-16 0,11 4-27 0,14-4 23 0,7-2-23 15,2 0-15 1,5-2 0-16,-10-2-87 0,-5 0-43 16,-8 2-352-1,-10 6-431-15</inkml:trace>
  <inkml:trace contextRef="#ctx0" brushRef="#br0" timeOffset="63745.86">6920 8201 2147 0,'11'-6'482'0,"9"-2"-415"16,16-4-32-16,10-2 136 16,12 2-123-16,9-2-48 15,3 4 0-15,3-2-47 16,-4 4-176-16,63-18-397 16</inkml:trace>
  <inkml:trace contextRef="#ctx0" brushRef="#br0" timeOffset="196621.87">8232 8909 1815 0,'-4'0'331'0,"4"2"-134"0,-5 0-94 0,1-2 11 0,2 2 65 0,0-2-121 0,-5 2-16 0,2 2 29 16,1 0-71-16,-3 4 54 15,1 2-54-15,1 6-7 16,-4 13-17-16,-4 11-46 16,-5 11-406-16,-53 122-954 15</inkml:trace>
  <inkml:trace contextRef="#ctx0" brushRef="#br0" timeOffset="196825.9">7940 9900 2025 0,'-2'12'324'0,"-2"2"-237"16,-1 18-86-16,3 8 35 15,-1 12-36-15,3-4-11 16,0-6-7-16,3-4-195 16,4-16-16-16,24-26-291 15</inkml:trace>
  <inkml:trace contextRef="#ctx0" brushRef="#br0" timeOffset="197035.65">8383 9940 199 0,'-6'0'1883'16,"2"0"-1508"-16,-7 2-208 0,-1 0-77 15,1 2 49-15,-5 4-59 16,8 2-58-16,1 6-20 16,-2 4 17-16,0-2-38 15,2 2-10-15,3-2-92 16,0-6-52-16,2 0-119 15,-4-4-61-15,-15-2-202 16</inkml:trace>
  <inkml:trace contextRef="#ctx0" brushRef="#br0" timeOffset="198141.83">4518 11965 1263 0,'-2'-4'475'0,"0"0"-355"0,2-8 40 0,0 2-19 0,2-6 15 0,2 0-7 0,5 2-53 16,-5 2 10-16,3 6-59 15,-2 2-32-15,2 6 49 0,3 6-19 16,9 10 14-16,2 12 1 16,8 14-54-1,2 12 58-15,-2 8-59 0,3 9 8 16,-1-1 6-16,-2-2-18 15,-2-2 6-15,2-4-7 16,0-3 7-16,-2-3 34 16,-1-8-41-16,-1-6-1 15,-1-10 1-15,1-4 5 16,-5-2-4-16,5-2-2 16,-6-2 11-16,2-1 2 15,-3-1-12-15,-3-4 0 0,3-3 8 16,-5 2-7-1,0-6 13-15,1 1-14 0,-5-2 21 16,-1 3 0 0,2-5-21-16,-2 2-5 15,-1 2-2-15,-5-4 7 0,0 0 0 16,0-4-2-16,-2 0 13 16,0-2-35-16,-2-2 24 15,-6 4-114-15,-10-2-140 16,-51 16-453-16</inkml:trace>
  <inkml:trace contextRef="#ctx0" brushRef="#br0" timeOffset="198593.19">4884 13070 1920 0,'-2'0'370'0,"2"0"-224"0,-3 0-85 0,8 4 28 0,3 2-37 0,10 6 70 0,4 6-98 0,9 2-15 15,1 3 18-15,1-5-11 16,2-5 8-16,2-3-24 15,-4-4 9-15,1-3 20 0,-10-8-29 16,2-7 0 0,-1-2 16-16,-3-8 8 0,-1-12 32 15,-2-4-25-15,0-10-22 16,-4-4 83-16,-4-10-80 16,-2 5 3-16,0 1 31 15,0 10-16-15,-2 16 18 16,-7 12-48-16,0 12 9 15,-2 6 21-15,-8 0-30 16,3 4-15-16,-3 6 9 16,-4 2-39-16,-1 4-19 15,6 4-145-15,-5 34-489 16</inkml:trace>
  <inkml:trace contextRef="#ctx0" brushRef="#br0" timeOffset="204312.68">5175 14744 821 0,'-2'0'875'0,"2"0"-689"0,-2 0-77 0,2 0-41 0,-2 0 92 0,2-1-50 0,-2 2-14 0,4-1-20 16,0 0-19-16,0 0-6 16,0-1-6-16,0 1-18 15,5 1 69-15,5 7-58 16,7-2 14-16,1 6 25 15,9-2-35-15,5 0-5 16,8-2-11-16,9 1-25 16,5-1 38-16,7-4-39 0,1-3 0 15,-2 4 5-15,-3-5-5 16,-4 4-11-16,-6-3-38 16,-4 6-49-16,-10-5 83 15,-3 0-72-15,-5-2 5 16,-8-2 20-16,-5 2 10 15,-6 0 1-15,-3 0-38 16,-5 0-104-16,-7 2-34 16,-37 26-478-16</inkml:trace>
  <inkml:trace contextRef="#ctx0" brushRef="#br0" timeOffset="204722.08">5300 15859 2014 0,'6'0'455'16,"4"-4"-224"-16,9 4-136 0,6 0-37 0,13 0 52 0,3 4-92 0,5-2-11 16,10 2-7-16,2-4-68 15,2 0-71-15,0 4-313 16,53 14-244-16</inkml:trace>
  <inkml:trace contextRef="#ctx0" brushRef="#br0" timeOffset="205395.61">4868 17486 1804 0,'0'0'541'0,"0"0"-274"0,-5 0-112 0,5 0-85 0,9 0 47 0,5 4-69 0,13 0-7 15,6 1-16-15,16 9-13 0,7-1-1 16,15-3-11 0,7-2 0-16,15 10-18 0,-1 0 18 15,-5 0-132-15,-12-4-423 16,52 2-1428-16</inkml:trace>
  <inkml:trace contextRef="#ctx0" brushRef="#br0" timeOffset="207188.42">6354 15043 1661 0,'0'0'301'0,"0"0"-92"0,0 0-67 0,0 0-26 0,0-4 7 0,2 4-27 0,-2 0-69 0,2 0 34 15,1 4-61-15,4 0 0 16,1 2 3-16,1 6-3 15,3-2-62-15,-6 4-172 16,3 33-382-16</inkml:trace>
  <inkml:trace contextRef="#ctx0" brushRef="#br0" timeOffset="207350.67">6461 15200 1547 0,'-4'-5'1036'0,"-2"5"-724"0,-4 0-207 16,5 0-92-16,-1 0 10 15,4 5-23 1,2-5-125-16,6 0-233 0,11 8-498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5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21357 3639 120 0,'0'0'85'0,"0"0"-60"15,0 0-25-15,0 0-6 0,0 0-101 0</inkml:trace>
  <inkml:trace contextRef="#ctx0" brushRef="#br0" timeOffset="1323.31">26333 2905 35 0,'0'0'301'16,"0"0"-197"-16,0 0-56 15,0 0 17-15,0 0-15 16,0 0-8-16,0 0 3 16,-18 2 21-16,13-2-20 15,3 0 1-15,-2 0-1 16,2 0 7-16,0 0 7 0,2 0-13 16,-2 0-5-16,2 0 12 15,-3 0-2-15,3 0-9 16,0 0-5-16,0 0 1 15,7 0 9-15,22 0-9 16,20 5-14-16,16-1 4 16,12 5-9-16,12 4 26 15,5-2-45-15,0 3 6 16,-3-2 17-16,-4-2-24 16,-6 1 23-16,-15-5-21 15,-8-2 4-15,-14-3 5 16,-15-1-10-16,-8 0 11 0,-13 0 4 15,-5 0 9-15,-3 0 2 16,0 0 13-16,0 0-8 16,0 0-4-16,0 0-11 15,0 0-7-15,0 0 2 16,0 0 0-16,0 0-11 16,0 0 7-16,0 0-7 15,0 0 0-15,0 0 9 16,0 0-8-16,0 0 4 15,0 0-6-15,0 0 1 16,0 0-1-16,0 0-33 16,0 0-177-16,-29 3-113 0,0 7-89 15,-5 0-450-15</inkml:trace>
  <inkml:trace contextRef="#ctx0" brushRef="#br0" timeOffset="2621.65">26587 7411 137 0,'0'0'196'15,"0"0"-125"1,0 0-62-16,0 0-9 16,0 0-9-16,0 0 2 15,0 0 7-15,0 0 1 0,0 0 22 16,0 0 35-16,0 0 27 15,0 0-38-15,0 0-8 16,0 0-10-16,0 0 6 16,0 0-6-16,0 0-12 15,0-2-5-15,0 2 1 16,0-2 8-16,0 0 15 16,-2 0 2-16,-1 0-11 15,1 0 1-15,0 0-4 16,2 0 2-16,-2 2-10 15,2-2-7-15,0 2-3 0,-2 0 5 16,2 0-5-16,0-2 4 16,0 2 2-16,0 0 2 15,0 0 8-15,0 0 4 16,0 0 25-16,0 0-12 16,0 0-16-16,-2 0-4 15,2 0-5-15,-2 0 12 16,-1-2-3-16,1 2-2 15,-1-2-11-15,1 0 6 16,0 2-5-16,0 0 5 16,2 0-8-16,0 0 2 15,0 0-10-15,0 0 6 16,0 0-5-16,0 0 1 16,0 0 4-16,0 0-6 15,0 0 6-15,0 0 1 0,0 0-1 16,0 0-4-16,0 0 6 15,0 0 2-15,0 0-10 16,0 0 7-16,0 0-6 16,0 0 5-16,0 0-4 15,0 0-1-15,0 0 0 16,0 0-1-16,0 0 0 16,0 0-1-16,-7-8-53 15,3 2-94-15,2-8-167 0</inkml:trace>
  <inkml:trace contextRef="#ctx0" brushRef="#br0" timeOffset="3706.95">26553 2994 517 0,'0'0'121'0,"0"0"-69"16,0 0 39-16,0 0-23 15,0 0 3-15,0 0 0 16,0 0 5-16,81-6-9 15,-68 3-1-15,3 3-29 16,3 0-8-16,4 0-11 16,6 0 1-16,2 0 2 15,3 7-3-15,3 0-2 16,2 4 3-16,1-4-3 16,-3 0-1-16,-1 1 1 15,-7-4 1-15,-4-1-2 0,-9 0 6 16,-6-3-2-1,-5 0 0-15,-3 0 6 0,0 0-16 16,-2 0-9 0,0 0 0-16,0 2-13 0,-6 18-110 15,-15 2-149-15,-3-2-28 16</inkml:trace>
  <inkml:trace contextRef="#ctx0" brushRef="#br0" timeOffset="6423.69">26420 7237 196 0,'0'0'269'0,"0"0"-161"16,0 0-69-16,0 0-16 15,0 0-7-15,0 0 7 16,0 0 19-16,0-2 14 15,0 2 3-15,0 0-15 16,0 0-17-16,0 0-8 16,0 0-18-16,0 0 9 15,0 0 6-15,0 0 13 16,0 0 9-16,0 0 4 16,0 0 1-16,0 0 8 0,0 0-2 15,0 0-19 1,0 0-8-16,0 0-9 0,0 0-11 15,0 0 0-15,0 0 4 16,0 0-6-16,0 0 2 16,0 0 5-16,0 0 9 15,0 0 4-15,0 0 12 16,0 0-3-16,0 0 0 16,0 0 2-16,0 0-4 15,0 0-9-15,2 0-4 16,13 5 9-16,6 4 5 15,3-1-8-15,5 0-12 0,3-2 5 16,3 0 0-16,-2 0 6 16,3-2-6-16,-1 0 0 15,2 2 4-15,-4-2-11 16,3 2-5-16,-1 0 5 16,5 0-5-16,1 2 6 15,3 0-5-15,0-2-2 16,-1 2 1-16,1 0 1 15,-1 0-1-15,-3-2 0 16,-2 0 0-16,-3 0 0 16,-2 0 0-16,-1-2 0 15,4 2 2-15,-3 0 4 16,3-2-1-16,-1 2-5 16,-3-2 2-16,-1 2 4 15,0 0-6-15,0 0 5 0,0 0-5 16,0 0 2-16,1 0-2 15,-3 0 8-15,0 3-8 16,-5-2 6-16,-2 1-7 16,1 0 1-16,1 2 0 15,1 0 0-15,4 2-1 16,2 1 2-16,0-1 7 16,-2-2-8-16,-2 2 0 15,-5-2 1-15,-4-2-1 16,-3 2 0-16,1-2-1 15,-1 2 1-15,1 0 0 16,-1 0 0-16,4 2 6 16,-3 0-7-16,-3 0 0 0,0 0 0 15,-2 2-1-15,2-2 0 16,-1 2 1-16,1 2 0 16,0 0 6-16,1 2-4 15,-1-2-2-15,-1-2 3 16,-4 0-2-16,-1-4 4 15,-3 0-5-15,-2 0-1 16,0 3 0-16,-2 5 0 16,0 1 1-16,0 6 6 15,0 0-6-15,0 4 9 16,-4-1 3-16,0 0-4 16,-3 0 1-16,1-2-8 0,-2 0 0 15,0 2 11-15,-1 2-6 16,-5 0 0-16,1 2-6 15,-2 0 13-15,-3 2-7 16,2-2 4-16,-1-1-10 16,3-3 1-16,1 0 6 15,2-2-6-15,-1 0 10 16,1-2-5-16,1 2 6 16,-4 2-3-16,1 2 7 15,-1 0-1-15,1 0-14 16,-1-2 0-16,1 0 1 15,0-2 13-15,-1-1-6 16,1-3-3-16,-1 0-5 0,-3-2-1 16,-1-4 11-1,0 0-11-15,0-2 2 0,-2-2-2 16,0 2 0-16,-2-2 8 16,-1 0-7-16,1 2 0 15,-4 0 0-15,-1 0 1 16,0 0-1-16,0 0 1 15,0-2 5-15,5 0-7 16,3-3 1-16,0-4 7 16,4 1-8-16,-1-3 0 15,-4-2 0-15,0 2 1 16,-2-3 27-16,-5 0-11 16,2 0 2-16,-1 0-12 15,-3 0-6-15,0 0 7 16,-4-9 0-16,-6 0-2 0,-1-4 2 15,-4 1-8-15,-1-2 0 16,-3-2 0-16,-4 0-13 16,-4 0 13-16,-4 2-1 15,0-2-17-15,0 2 18 16,-3 2-9-16,1 2-16 16,0 2 18-16,-1 2 6 15,1 0-11-15,2 2 12 16,2 0-8-16,0-2 8 15,1 2-8-15,-2-2 7 16,4-2 1-16,3 0-1 16,8-2-8-16,8-1 9 15,7 2 0-15,11-3 7 16,7-3 10-16,2-3 0 16,4-8-6-16,5-6-10 0,0-6 11 15,0-4 10-15,12-4 4 16,8-4 8-16,4-2-13 15,3-6-5-15,2-2-5 16,-2-5 3-16,-2-1-5 16,-4 2-7-16,-5 2-1 15,-3 4 7-15,-1 4 1 16,-1 4-8-16,-2 1 0 16,2 5-1-16,2 0 0 15,2 6 0-15,4 2 0 0,1 4 0 16,-1 4 0-16,4 4 0 15,0 2 0-15,-4 4 0 16,6 0 0 0,-3 1-1-16,1-1 1 0,1 2 0 15,-2 0 0 1,1 2 0-16,1 1 0 0,1-2 0 16,-1 1 0-16,0 2 6 15,1 0-7-15,0-2 1 16,-4 0 0-16,2 0 5 15,-3 0-4-15,-2 0-1 16,-2 2 1-16,-6 2 3 16,0 2-4-16,-6 4 1 15,-1 0-1-15,-1 4 1 16,-2 0-1-16,0 0-1 0,0 0-7 16,0 0 8-16,0 0-9 15,0 0 2-15,0 0-7 16,0 0-46-16,0 0-46 15,-14 6-120-15,1 2-133 16,6-6-172-16</inkml:trace>
  <inkml:trace contextRef="#ctx0" brushRef="#br0" timeOffset="8990.42">26391 2988 82 0,'0'0'383'0,"0"0"-279"16,0 0-41-16,0 0 18 15,0 0 0-15,0 0 0 16,0 0 5-16,9-18-21 16,2 15-4-16,7 3-7 15,9 0-5-15,6 0-17 0,9 0 11 16,7 10-14-16,5 7 10 16,4 1-13-16,2 2-1 15,5 2 21-15,-1 0-14 16,1 0-16-16,-3-2 2 15,1-4-8-15,-3 0-3 16,0-4 5-16,-2-2-11 16,0-4 5-16,0 0-4 15,1-2 8-15,-1 0-3 16,5-4 0-16,-1 0 2 16,4 0 1-16,-2 0 15 15,1-10-18-15,-1-4-1 0,3-4 1 16,-1-2 1-1,9-6 5-15,0 0-6 0,0-2-6 16,2-1 8 0,-9 6 1-16,-3 0-1 0,-7 5 7 15,0 2-3-15,-2 2-11 16,2-1 16-16,-5-2-17 16,-4 3 2-16,-11 0-1 15,-9 2 12-15,-11 2-12 16,-7 0 18-16,-3 2 9 15,-2-2-13-15,0 2-4 16,-2-2-10-16,1-2 5 0,-3 0-6 16,-2-4-1-1,0 0 0-15,0 0-1 0,0-2 1 16,0 0 7-16,-7 0-7 16,-3 0-8-16,0 0 8 15,-1 2 0-15,0-2-1 16,-2-3 7-16,-3-1-6 15,-2-4 0-15,-2-2-5 16,-2-4 4-16,-2 0 0 16,-3 0-20-16,-2 2 10 15,-7 0-8-15,-6 0-31 16,-9-2 15-16,-10-4 19 16,-10-3 4-16,-7-1 5 15,-7 2-12-15,1 2 6 16,-1 2 3-16,7 4 10 0,5 2 0 15,6 4 1-15,5 2-1 16,6 4 1-16,0 2-1 16,2 2 0-16,1 2 0 15,2 2-1-15,-5 2 1 16,0 2-1-16,-4 6 0 16,0 0 0-16,-1 0 0 15,4 0-1-15,-1 8 0 16,0 2 1-16,2-2-6 15,-2 0 6-15,5 2 0 16,2-2 1-16,4 4-1 16,5 0-7-16,-1 2 6 15,1 4 2-15,-4 4 0 16,-4 0 1-16,-4 2 0 16,6 0 0-16,-1 0 0 0,7-2 1 15,6 0-2-15,5-1 2 16,4-2-2-16,2 3 0 15,3 2 4-15,-1 5-2 16,4-1-4-16,5 0 2 16,1 0 0-16,6 0 1 15,0 2 0-15,3-2-1 16,-1 2 1-16,1-2 6 16,2 0-7-16,2 0 0 15,0 1 13-15,0 1-5 16,9-1 7-16,9 0 2 15,-1 1-5-15,3-2-3 0,-1-2-9 16,0 0 1 0,-3-4 0-16,1 0 7 0,0-4-7 15,-2-2 0-15,1-4 9 16,-3 0-9-16,3-2 8 16,-1-2 1-16,1 0 8 15,-3 0 5-15,-1-3 8 16,-4-4-12-16,-3 2-2 15,-5-3 5-15,0 0 10 16,0 0-5-16,0 0 1 16,0 0-2-16,0 0-10 0,0 0 8 15,0 0-7 1,0 0-2-16,0 0-1 0,0 0-3 16,0 0 3-16,0 0-13 15,0 0 6-15,0 0 6 16,0 0-13-16,0 0 0 15,0 0 10-15,0 0-10 16,0 0-4-16,0 0 4 16,0 0 0-16,0 0-9 15,0 0-47-15,0 0-55 16,0 0-30-16,-13 0-83 16,-12 0-343-16,-4 0-144 0</inkml:trace>
  <inkml:trace contextRef="#ctx0" brushRef="#br0" timeOffset="10940.57">8678 12962 743 0,'0'0'143'0,"0"0"-56"16,0 0-15-16,0 0 0 16,0 0-14-16,0 0-10 15,-12-4-13-15,12 4-2 16,0 0-15-16,0 0-7 15,0 0-11-15,0 0-19 16,0 0-55-16,0 0-74 16,0 12 4-16,8 4-60 15,0-4-203-15</inkml:trace>
  <inkml:trace contextRef="#ctx0" brushRef="#br0" timeOffset="14524.48">13894 14259 396 0,'0'0'185'16,"0"0"-19"-16,0 0-27 16,0 0-18-16,0 0 8 15,0 0 23-15,2 0-22 16,0 0-16-16,0-2-13 15,0 2-3-15,-2-4-12 0,2 4-33 16,2-2-21 0,-2 2-4-16,-2 0-10 0,2 0-5 15,2 0-12-15,3 0-1 16,3 0 1-16,4 0-1 16,7 0 0-16,0 0 1 15,8 6 5-15,5 2 5 16,3 2-3-16,6 2-7 15,1-2 8-15,4 2-8 16,0-2 1-16,1 3 6 16,3-6-7-16,-4 1 0 15,4 0 0-15,2-2 5 16,2-2-6-16,1 0 1 0,3 0 0 16,4 0 0-16,2-2 0 15,-1 5-1-15,-3-3 2 16,2 1-2-16,-3 1 3 15,1-2-3-15,-2-1 2 16,-2-3-2-16,1 0 1 16,-3 0 9-16,2 0-9 15,-2-3 0-15,0-2 0 16,0-5 0-16,-1 2-1 16,-3-1 1-16,-1 0 2 15,-5 0-3-15,-3 1 1 16,-1 0 0-16,0 1 0 0,-1-2 5 15,-1 1-5 1,0-4 7-16,-2 6 2 0,4-8-3 16,-2 6-1-16,3-8-5 15,-1 4 7-15,-2-2-7 16,-5 2 2 0,0 2-3-16,-4-2 8 0,-5-2-8 15,3-2 1-15,0-4 6 16,0-6 5-16,4-4 0 15,-2-6 7-15,3-5 0 16,-1-3-1-16,-2 0 4 16,-2 0-12-16,0 4 4 15,-4 2 2-15,-5 2-4 16,-2-2-2-16,-2 0-1 16,-3-2 1-16,-2-5 2 0,-2-3-6 15,0-4 4-15,-2-4-10 16,2 0 6-16,-5-2 1 15,0 3-7 1,-4 3 12-16,0 4-11 0,0 2 0 16,-11 4 6-16,-2 4-7 15,-3 0 0-15,0 0 0 16,-1 0-1-16,-1-2 1 16,-3 1 1-16,-2-1-1 15,-2 2 0-15,-4 0-1 16,0 6-7-16,0 0 6 15,-2 4-4-15,-3 0 6 16,-1 0 10-16,-1-2-10 16,-2 0-4-16,-2 0 4 15,-2 2 1-15,-3 3-1 0,1 3-5 16,-3 7-8-16,-2 0 11 16,-2 3 2-16,-5 2-6 15,-2 0 2-15,-3 0 4 16,-1 0 10-16,0-2-10 15,-3-2 9-15,-4 0-2 16,1 2-6-16,-1 4-1 16,-1 2-1-16,1 2-5 15,7 4 5-15,1 0 0 16,8 0 1-16,2 0 1 16,6 0-1-16,1-2 0 15,3 0 0-15,1 0 6 0,1 2-6 16,-1 0 0-16,1 0-4 15,1 0 2-15,7 0 2 16,2 0 0-16,7 0-5 16,2 0 5-16,0 0 0 15,-3 0-6-15,0 2 6 16,-4 2 2-16,-2 2-2 16,-5 2 0-16,-1 0-1 15,-6 2 1-15,3 2 0 16,-1 0 0-16,-4 2 1 15,3-2 4-15,0 0 1 16,-1 0-4-16,1-2-1 16,5 0-1-16,2-2 1 0,1 2 5 15,1 1-5 1,0-2 6-16,0 7-7 16,-5 3 0-16,-4 2 0 0,-2 5 0 15,0 3 0-15,1-1-7 16,5-2 7-16,5-2 0 15,2 0 0-15,2 0 1 16,0 0 0-16,-1 2-1 16,2 2 1-16,-1 0 1 15,2 2-2-15,2 4 0 16,2 5-17-16,0 3 16 16,3 2-6-16,3 2 7 15,1-4 0-15,3-2 1 0,5-2-3 16,-1-2-2-16,2-2 4 15,1-2 0-15,0-4 1 16,1 1 2-16,1 0-1 16,0 0-3-16,2 3 1 15,0-2 0-15,0 2-1 16,0-4 1-16,4 0 2 16,7-2-2-16,1 0-7 15,3-2 7-15,5 2 11 16,3 0-11-16,2 1 0 15,6-1 0-15,7 0 0 16,3-2-5-16,7 2 11 16,7-2-6-16,3 2 1 15,2 0-1-15,2 0 1 0,-2 0 5 16,-4-2 0-16,-6-2-6 16,-8-4 0-16,-5-5 0 15,-5-4 1-15,-6-3 1 16,-5-2 5-16,-4-1-6 15,-5-2-1-15,-6-1 1 16,-1 4 6-16,-3-4-6 16,0 0 8-16,-2 0-1 15,2 0-1-15,0 0 5 16,-2 0-11-16,0 0 5 16,2 0-6-16,2 0-1 15,4 0-6-15,9 6-36 16,12 2-130-16,34 10-122 0,-7 0-265 15,-3 3-534-15</inkml:trace>
  <inkml:trace contextRef="#ctx0" brushRef="#br0" timeOffset="17991.86">13854 15739 408 0,'0'0'157'0,"0"0"-11"16,0 0 0-16,0 0-19 16,0 0 13-16,0 0-36 15,0 0-49-15,-38-8-5 16,33 4-10-16,1 4-16 16,1 0-4-16,3 0 3 15,0 0 5-15,0 0 9 0,0 0 14 16,0 0 12-16,0-4-24 15,0 4-20-15,0 0-12 16,0-2-1-16,0-2 0 16,12-4-4-16,10-6 11 15,13-8 25-15,10-13 17 16,13-2 4-16,9-3-4 16,4-5-6-16,7 1-4 15,0 4-23-15,-2 8-9 16,-5 2-11-16,-4 8-2 15,-5 4 0-15,-8 8-7 0,-7 0 6 16,-3 4-12-16,-4 0-4 16,-1-2 5-16,-2 2 7 15,1-8 5-15,-2 6 0 16,-1-6 0-16,-2 6 0 16,-1-5 6-16,2 8-6 15,-3-5 2-15,2 2-1 16,1 4 14-16,3-5-14 15,5 5 7-15,6-1-8 16,0 0-2-16,6 1 0 16,4 3 2-16,2-3 4 15,5 1 3-15,1 1-1 16,1 2-4-16,1 0-1 16,-4 0 6-16,-2 0-6 0,-1 0 7 15,-9 6-8-15,0 7 0 16,-3-5 0-16,-4 2 0 15,-4 2 1-15,-2 2 0 16,-1-4 0-16,-5 2-1 16,-2 2 1-16,-2 0 1 15,-4 2-1-15,0 0 0 16,-4 0 5-16,2 2 1 16,-3 0 2-16,2 0-8 15,-2 4 12-15,3 0 7 16,-2 0-9-16,2 6-11 15,2-2 6-15,-3 2-4 16,3 7 18-16,-4 1-19 16,4-4 11-16,0 0-11 15,-5-2 0-15,0-4 6 0,-4-2-6 16,-3-4-1-16,-3 2 0 16,0-2 0-16,1 2 0 15,-5 4-1-15,4 0-3 16,-1 6 4-16,-3-1 1 15,3 1 0-15,-2 4 6 16,0-6 1-16,-3 6-7 16,-2-4 5-16,-2 0 5 15,0-2-4-15,0-2 2 16,0-2-3-16,0 0-5 16,0-4 9-16,-2 2 3 15,-5 2-4-15,1 1-8 0,-1 9 6 16,0 0 2-16,-2 4-8 15,1 0 6-15,-2 4-7 16,-3-4-1-16,-1 2 1 16,-3-2 1-16,-1-1-1 15,1-3 0-15,-4 0-5 16,1-4 5-16,-2 2 7 16,-2 2-5-16,-1 0 10 15,0 0-12-15,4 0 1 16,-2-6 1-16,0-2-3 15,3 2 2-15,1-7 0 16,-4-1-1-16,0-4 0 16,2 1 1-16,-4 2 7 15,-2-1-7-15,-2 2 5 16,-4 0-5-16,-2 4 6 0,-6-4-6 16,1 0 0-16,-4 0 5 15,-6 0-6-15,-1-2-1 16,-4 6 1-16,-3-4 0 15,-2-4-9-15,-3 4 9 16,1-4 13-16,-3 0-5 16,3 0 0-16,4-5 1 15,2-3-7-15,2-2-2 16,8-2 12-16,-1 2 4 16,1-4-16-16,0 2 1 15,2-2-2-15,-1 4 1 16,3-4-5-16,0 2 5 15,-1 2 0-15,-1-4 0 0,-3 2 0 16,-4-2-1 0,-5 0 0-16,-2 0-17 0,-6 0 9 15,-3 2-20-15,-7-6 14 16,-3 0 13-16,-4 0 2 16,-2 0-1-16,-1 0 1 15,4-14 2-15,4 0 7 16,7-4 0-16,4-4-3 15,9-4 10-15,8-6-16 16,3 1 4-16,7-5-4 0,3 4 11 16,6-8 5-1,-1 0-14-15,4 0 6 0,1 0 1 16,1 0-8-16,-1-4 0 16,5-1 0-16,1-1 1 15,0 2 4-15,3-4-6 16,6-2-14-16,3-4 14 15,3 2-2-15,-1 2 1 16,0 0 2-16,1 7-1 16,-5 1 6-16,1 2-5 15,-4 0 0-15,3-4 4 16,1 4 10-16,-1 0-13 16,1-4 5-16,4-1 0 15,2 3-7-15,0-2 0 16,2 0-3-16,0 0 3 0,0 4 1 15,0 8-1-15,2 0-2 16,4 6 1-16,2 0 1 16,1 6-2-16,-1 2 0 15,1-3-4-15,3 3 5 16,-4 0-6-16,3 0 6 16,-1 0 0-16,0 0 1 15,3 0-1-15,-1 2 1 16,-1 0-2-16,1 0 1 15,-2 2 0-15,3 2-1 16,-1 2 1-16,-3 0 0 16,-1 2 1-16,2-4 0 15,-3 6 0-15,-1-2 2 16,-2 2-2-16,1 2 0 16,-1 0 1-16,1 4-2 0,0-6 0 15,-1 4 0-15,0 0-5 16,3-2 4-16,-1 4-4 15,4-4 6-15,-4 4 0 16,3-4-1-16,0 2 0 16,0 2 1-16,2 0-1 15,1 0-1-15,-2 0 1 16,1 0 1-16,1 0-1 16,-3 0 0-16,-1 0 1 15,2 0 1-15,-4 0-1 16,1 0-1-16,-3 0 1 15,0 0 0-15,1 0-6 16,-5 0 6-16,2 0 1 0,-2 0 0 16,0 0-1-1,0 0 1-15,0 0 1 0,0 0 5 16,0 0 0-16,0 0-5 16,0 0 8-16,0 0-8 15,0 0-1-15,0 0 5 16,0 0-4-16,0 0 8 15,0 0-9-15,0 0 6 16,0 0-7-16,0 0 7 16,0 0 1-16,0 0 2 15,0 0-4-15,0 0 8 16,0 0-13-16,0 0 6 0,0 0-6 16,0 0 5-16,0 0 0 15,0 0 0-15,0 0 1 16,0 0-6-16,0 0 10 15,0 0-5-15,0 0-5 16,0 0 9-16,0 0-9 16,0 0 11-16,0 0-10 15,0 0 10-15,0 0-5 16,0 0-1-16,0 0 2 16,0 0-7-16,0 0 7 15,0 0-6-15,0 0-1 16,0 0 5-16,0 0-6 15,0 0 1-15,0 0-1 0,0 0 1 16,0 0 4-16,0 0-5 16,0 0 0-16,0 0 1 15,0 0-1-15,0 0 0 16,0 0 1-16,0 0 5 16,0 0 0-16,0 0 2 15,0 0 2-15,0 0-1 16,0 0 0-16,0 0-3 15,0 0 1-15,0 0 1 16,0 0-2-16,0 0-5 16,0 0 11-16,0 0-6 15,0 0 0-15,0 0 1 16,0 0-7-16,0 0 0 16,0 0 0-16,-7 0-97 15,-12 0-284-15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7T01:20:13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6111 3164 1127 0,'0'-2'222'0,"0"2"-140"0,0-2-37 0,0 2 18 0,0 0 32 0,0-2-7 0,0 2-16 0,0-2-28 0,0 2-28 0,0 0 20 15,0 0 5-15,0 0-31 16,0 2 22-16,0-2-19 15,-3 0-7-15,3 0 84 16,-2-2-7-16,2 2 8 16,0 0-2-16,0 0-20 15,0 0 24-15,-2 0-53 0,4 0-22 16,-2 0 3-16,-2 0 2 16,4 0 2-16,-2 0-25 15,0 0-1 1,0 2-5-16,0-2 6 15,0 0-1-15,0-2 1 0,0 2 0 16,0 0 14-16,0 0-14 16,0 0 0-16,0 0 8 15,0 0-8-15,0 0-1 16,0 0 1-16,0 0 6 16,0 0 8-16,0 0-8 15,0 0 6-15,0 0 22 16,0 0-16-16,0 0-1 0,0 0-5 15,0 0-3-15,0 0 4 16,0 0-12-16,0 0 1 16,0 0 28-16,0 0-29 15,0 0-1-15,0 0-1 16,-4 14 1-16,2 0-4 16,0 18 4-16,-5 16 0 15,3 11 13-15,0 14-12 16,-2 8 11-16,2-3-6 15,0-4 0 1,2-5 7-16,-1-14-13 0,1-4 0 16,2-5 1-16,-2-4-1 0,2-2 0 15,-2-6 0-15,0-4 0 16,0-6 2-16,2-6-2 16,0-4 0-16,0-6 4 15,0-2-4-15,0-4-1 16,2 3 0-16,-2-5 1 15,-2-5 12-15,4 5-11 16,-2 0 0-16,0 0 16 16,2 0-16-16,-4-2-1 15,2 2-22-15,0 0-55 16,-2-6-85-16,-14-38-431 16</inkml:trace>
  <inkml:trace contextRef="#ctx0" brushRef="#br0" timeOffset="1180.58">6156 3074 1372 0,'0'-2'357'0,"0"2"-204"0,2 0-54 0,-2 0 13 0,2 0-35 0,2 2-48 0,1 0-28 0,9 6 37 0,1 10 67 0,3 8-9 15,5 6-24-15,-2 10 12 16,10 4-63-16,0 4-7 15,3 2-7-15,-3-2-6 16,-2 3 1-16,-2-11-2 16,-5-4 0-16,-3-4 7 15,-6-8-7-15,-5-4-6 16,-1-6 5-16,-4-4 0 16,1-7 1-16,-4-4 0 15,0-2 1-15,0 1 39 16,0 0-14-16,0-3 5 0,0 3 20 15,2-8-9-15,-4 0-31 16,2-8-11-16,-4-6-12 16,1-4 12-16,1-4-15 15,-1-4-28-15,3-6 10 16,3-4-17-16,2-2 7 16,3-2-8-16,1-2-20 15,5-1 25-15,1 5-2 16,3 4 18-16,-5 8 12 15,3 6 18-15,-5 6-9 16,-2 6 7-16,-1 3 2 0,2 8 7 16,-4 1-7-1,1-2 0-15,-1 2 2 0,4 0 4 16,5 0 9-16,-3 2-8 16,-1-1-7-16,-1 2 32 15,4 1-17-15,-3 1 3 16,0 4 1-16,-1 3 17 15,0-3 8-15,-1 8-20 16,1 6-8-16,-2 10 29 16,1 13-34-16,-5 18 11 15,-8 10 13-15,-5 10-28 16,3 3 31-16,-6 1-38 16,8-6 9-16,-3-12-8 0,5-9 0 15,0-11-1-15,2-9 0 16,2-6 1-1,0-8 6-15,0 0-7 16,-2-7 1-16,3-8 6 0,-1-2-7 16,0 0 8-16,-2-4-8 15,0 0 0-15,2-2 12 16,-4 0-12-16,2 0 2 16,0-2 11-16,0 2-12 15,0 0 9-15,0-2-10 16,0 0-42-16,0-8-159 15,-4-38-530-15</inkml:trace>
  <inkml:trace contextRef="#ctx0" brushRef="#br0" timeOffset="1847.76">7176 3507 964 0,'-2'-2'580'16,"0"0"-375"-16,-3-4-112 0,3 2-13 0,-2 2 46 0,1 0 13 0,-6-2-44 0,3 2-22 0,1 0 5 0,-4 0-31 0,-2 8-22 15,-12 12-23-15,-2 14 26 16,-12 16-27-16,2 2 0 15,6 5 7-15,11-9-8 16,9-6-1-16,4-4 1 16,10-10 0-16,2-4-6 0,2-10 6 15,-3-6-7 1,3 0 7-16,3-10 0 0,3-2 22 16,3-2-4-16,2-10-16 15,0-4 25-15,2-4-12 16,-9-1 4-16,1 2 10 15,-1 0-7-15,-8 6-2 16,2 8-20-16,-5 4 0 16,-2 4-8-16,0 6-5 15,0-2-26-15,0 7 6 16,2 2 27-16,3 7 6 16,1-2 0-16,8 7 6 0,1 1-8 15,1-3 2 1,4-4-7-16,-4-7-5 0,-1 2-8 15,1-9-29-15,-3-2-40 16,7-8-47-16,-3 0-152 16,22-36-724-16</inkml:trace>
  <inkml:trace contextRef="#ctx0" brushRef="#br0" timeOffset="2884.64">7523 3541 822 0,'-2'-2'573'0,"2"2"-368"0,0 0-37 0,-2-2-61 0,2 4-23 0,-2-2-8 0,0 0 5 16,-5 4-19-16,-4 8 8 15,-9 8-29-15,-5 12 31 16,-6 9 16-16,2-1-68 16,9 2-11-16,3-5-9 15,10 0 0-15,7-5 0 16,7-6-10-16,8-10 2 16,1-4 2-16,6-10 6 15,2-4-6-15,7-10-30 16,3-2-39-16,0-10-25 15,1-4-17-15,-3-6 25 16,-6-2 62-16,-4-7-36 0,1 3 5 16,-1-6-64-16,-3 2 76 15,0 2 40-15,-6-2 7 16,-4 4 2-16,-7 0 56 16,1 1 16-16,-3 6 3 15,2 0-2-15,-4 8 7 16,-1 6 10-16,3 5-15 15,-4 6-39-15,2 6-11 16,2 2-17-16,-8 4-8 16,8 8 0-16,-4 11 3 0,0 8 54 15,2 14-30-15,0 5-5 16,6 2 25-16,0 4-34 16,3-4 4-16,2-4-16 15,-4-6-1-15,1-10 16 16,-2-6-16-16,-1-5 0 15,1-6 5-15,-2-6-5 16,1-4-1-16,-1-2 1 16,0-2 9-16,-2-2 27 15,0 1-10-15,3-3-5 16,3-2 13-16,-2-8-34 16,10-6-22-16,4-13-11 15,6-1-27-15,3-5 58 16,0 4-28-16,-3 6-6 15,-2 8 9-15,1 4 20 16,-10 8-1-16,3 10 8 16,-3 4 0-16,1 8 0 0,1 2 0 15,3 4-9-15,-1 0 9 16,10 2 10-16,2-2 1 16,-2-2-11-16,0-4 1 15,-5-4 10-15,-4-6-11 16,-6 0 0-16,0-4 7 15,-3 0 11-15,-1-4 16 16,0 2-5-16,1-10 7 16,2-2 15-16,-4-8-29 15,2-4-11-15,-5-4 26 16,-2 4-20-16,-2 6-8 0,0 10 11 16,-2 8-19-16,0 2-2 15,0 4-31-15,-5 14-1 16,3 8 33-1,-1 8 0-15,2 10 1 0,9-4-1 16,2-3 2-16,3-3-10 16,7-9 8-16,-3-3-5 15,2-3 4-15,-5-9-10 16,-2-4-139-16,-1-6-179 16,-1-32-647-16</inkml:trace>
  <inkml:trace contextRef="#ctx0" brushRef="#br0" timeOffset="3115.61">8250 3294 2053 0,'-2'0'373'0,"0"0"-229"0,0-2-63 0,4 2-30 0,0 2-3 0,0-2-6 0,2 2-42 0,-1 0-15 0,-1 6-79 15,2 5-130-15,10 18-411 0</inkml:trace>
  <inkml:trace contextRef="#ctx0" brushRef="#br0" timeOffset="3841.18">8520 3577 1587 0,'0'0'515'16,"0"0"-326"-16,0 0-89 16,2 0-64-16,-2 2-35 15,2 6 0-15,5 8 51 0,1 4-21 16,11 8-7-16,-6 2 8 15,1-2-17-15,-2 2-15 16,-3-5 0-16,1-7 0 16,-6-2 18-1,0-4-18-15,-2-6 0 0,1-4 4 16,-1-2 11-16,-2-4 29 16,6-8 25-16,-3-8-50 15,2-9 5-15,-1-7-14 16,0-4-9-16,1-2 8 15,3 0-9-15,6 8-14 0,1 6-7 16,1 8-18-16,5 6 20 16,-4 6-4-16,1 8 3 15,-3 4 19-15,-3 12-15 16,1 8 16-16,-2 6-1 16,-2 6 1-16,2-4 10 15,2-1-10-15,-1-5 0 16,-6-2 3-16,1-6-3 15,-3 0-12-15,-2-6-123 16,6-1-207-16,-12 6-136 16</inkml:trace>
  <inkml:trace contextRef="#ctx0" brushRef="#br0" timeOffset="4264.72">9019 3649 1484 0,'6'0'297'0,"1"0"-137"0,9-1-5 0,3-4-4 0,2-1 11 0,1-2-31 0,-5-2-41 0,6-6-30 0,-5-2-15 0,0-2 18 16,-2 4-45 0,-8-6-17-16,-3 6 17 0,-3 2 15 15,-9 4-25 1,-4 6-8-16,-11 4-24 0,-7 8 17 16,-9 10 4-1,-7 10 3-15,10 10-1 0,6-2 1 16,16 1-12-16,13-5-9 15,6-3-35-15,17 1 32 16,6-3-4-16,8-9 28 16,7-4 4-16,-1-8 5 15,-1-4 3-15,-2-8-12 16,1-6-10-16,-8-5-61 0,-4-5-188 16,15-36-335-16</inkml:trace>
  <inkml:trace contextRef="#ctx0" brushRef="#br0" timeOffset="5519.56">9912 3014 1066 0,'-2'-7'787'0,"2"3"-563"0,0-3-25 0,-2 0-35 0,2 6-23 0,0 1-23 0,0 0-52 0,0 0-37 0,0 1-29 0,2 6 0 15,-2 7 23-15,4 12 26 16,1 16-10-16,-1 14 5 16,0 14-16-16,-1 6-5 15,0 8-15-15,-1 1-7 16,-4-1 13-16,2-12-14 16,0-8 0-16,-3-17 0 15,3-11 1-15,0-13 4 16,3-5-5-16,-3-5 0 15,2-7 12-15,2-4-12 0,-2-2 9 16,5 0-3 0,4 0 9-16,7 0 0 0,13-4-11 15,7-2 4-15,9-2 2 16,4-6-10-16,0 2-85 16,7-6-148-16,78-32-481 15</inkml:trace>
  <inkml:trace contextRef="#ctx0" brushRef="#br0" timeOffset="6000.42">10542 3625 1825 0,'3'0'297'0,"2"2"-186"0,3 2-48 0,8 0 35 0,4-2 14 0,0 0-41 0,4-4-4 0,1-2-34 0,0-2-22 0,-1-8 29 0,-1-2-31 15,-6-4-9-15,-3-2 8 0,-5-2-7 16,-5-2 11-16,-6 2-12 16,-7 4-31-1,-3 2 30-15,-7 6 1 0,-6 6-27 16,-6 12 15-16,-7 6 12 16,-2 14 4-16,2 8-4 15,5 4-1-15,10 2-7 16,12 0 8-16,5-6 0 15,12-1 0-15,3-5 1 16,7-5-1-16,6-6-6 16,4-3 6-16,6-6 29 15,6-4-29-15,6-6-52 16,6-8-217-16,77-43-408 16</inkml:trace>
  <inkml:trace contextRef="#ctx0" brushRef="#br0" timeOffset="7585.03">11099 3355 1545 0,'-13'4'468'15,"0"1"-326"-15,-11 9-61 16,-5 15-30-16,-2 7 11 15,6 8-22-15,4 0-13 0,11 0-22 16,7-8-4 0,8-2 6-16,3-8-1 0,4-12-12 15,3-1 1-15,4-8 5 16,3-5 12-16,2-5-6 16,3-9-4-16,2-7 7 15,-7-5 9-15,1-6-8 16,-8-6 13-16,-1 2-7 15,-3 8 7-15,-7 6-13 16,-4 12-10-16,-2 8-1 16,0 4-25-16,-5 14-38 15,7 6 56-15,7 8-20 16,1 6-31-16,8-6-11 0,8-6 20 16,3-4 31-16,0-6 8 15,2-6 11-15,-4-6 6 16,-3-6 15-16,-3-8 60 15,0 0-22-15,-4-10-4 16,-1-8 10-16,-6-4-29 16,-5-4-8-16,-6 2-17 15,-7-2-10-15,-4 8-1 16,1 4 0-16,-6 6-2 16,11 8 1-16,1 3-9 15,3 9-11-15,4 10-80 16,4 8 67-16,5 15 25 15,16 9-14-15,4 6-19 16,11-4-22-16,5 2-29 16,1-4 24-16,1-12 55 0,-5-8 14 15,-6-9 44-15,-5-8-11 16,-4-5-14-16,-7-5 17 16,-1-5 2-16,-5-5-8 15,-5-3 9-15,0-4-8 16,0-8 14-16,-4-6-45 15,-1-2-7-15,0-4-22 16,3 0-4-16,0 6 9 16,0 5 3-16,3 16-10 15,-1 2 29-15,1 12-28 16,-2 7 24-16,3 10 6 16,3 12 39-16,-3 8-1 0,0 2-10 15,2 2-17 1,-2-2 34-16,1-6-27 15,1-6 6-15,-2-4 4 0,1-4 7 16,-4-8-11-16,1-6-23 16,-4 0 0-16,-5-4 49 15,2-8 11-15,0-6-25 16,3-10-15-16,5-12-15 16,2-4-6-16,8-4-21 15,0-8-30-15,7 3-15 16,0 9-19-16,-3 11 32 15,-2 17 28-15,-6 12 7 16,-5 12 9-16,2 12 1 0,-1 10-8 16,1 8 14-1,5-2 2-15,1 2-9 0,10-4 9 16,2-10 2 0,1-10 23-16,4-8-25 0,-5-10 0 15,0-10 12-15,-1-8-11 16,1-4 0-16,-5-6 8 15,-6-6 10-15,-9 0 8 16,1-4-1-16,-8 6-26 16,-2 1 36-16,-4 8-36 15,0 6 0-15,-3 10 0 16,-2 4-1-16,5 7-26 16,-5 9-9-16,3 10 30 0,2 14-4 15,2-1 10 1,4 6-56-16,7 0 10 0,5-8-7 15,-1-6 10-15,3-6 32 16,-2-10 11-16,2-10 12 16,2-6 2-16,-1-8 20 15,4-10-7-15,0-6 17 16,-1-4 2-16,-2-4-22 16,0 2-7-16,-5 0 6 15,3 5-23-15,-5 5-1 16,-1 12-13-16,3 11-17 15,1 5 20-15,-1 5-13 16,1 12 5-16,-3 3 19 0,-1 0 6 16,-5 0-6-1,1-6 18-15,-6-6 10 16,0-2 35-16,-2-8-15 0,0-2-1 16,-2-2 25-16,2 2-9 15,0-4-8-15,0-2-55 16,2-2-4-16,1-2-19 15,1 0-7-15,1 4-13 16,2 2 20-16,-1 1-16 16,3 3 8-16,0 0-4 15,-2 3 25-15,-1-3 4 16,1 2 6-16,0 0-19 16,2 0 18-16,-5-2-16 15,3 2-19-15,-1 2-25 0,2 2-37 16,-2 2 14-16,3 0 17 15,-1 6-22-15,0-2 1 16,-4 0-142-16,-6 2-946 16</inkml:trace>
  <inkml:trace contextRef="#ctx0" brushRef="#br0" timeOffset="10120.43">13464 3254 1293 0,'0'-2'255'0,"0"0"-145"0,-3 2-20 0,3-2 1 0,0 2 10 0,-4 0-23 0,0 0 24 0,-1 0-63 0,-2-2-8 0,-2 2 2 16,-1-2 27-16,-7 6 14 15,2 2 7-15,-3 6-38 16,3 2-13-16,-1 8-17 16,5 3-13-16,9 7-1 0,4-2-2 15,11 4-5-15,5 0 8 16,9-6 0-16,4 2 13 15,1 0-13-15,1 4-1 16,-2 6 0-16,-6 8 2 16,-6 6 10-16,-7 13-11 15,-8 5 1-15,-6 4 17 16,0 0-16-16,0-7 5 16,-6-18-4-16,2-12 6 15,-7-23-4-15,-1-12 13 0,-1-16 13 16,-5-14 49-1,4-14-2-15,9-11-2 16,7-1 4-16,7 0-32 0,9-4-23 16,6 6-25-16,3 2-49 15,4 8-68-15,6 1-170 16,49-38-553-16</inkml:trace>
  <inkml:trace contextRef="#ctx0" brushRef="#br0" timeOffset="12237.41">14444 3200 1470 0,'-2'-4'346'0,"0"4"-178"0,0-2-40 0,2 0-65 16,2 2 22-16,0-4-19 0,4 0-27 0,3-4 15 0,5 0 5 15,6-4-5-15,2 0 16 0,7 0-31 16,4 4-6-16,3 4 3 16,2 10-21-16,-4 8-3 15,-1 18-12-15,-6 12 1 16,-8 13 8-16,-11 12-9 15,-8 6-7-15,-14-5 6 16,-7-6-18-16,-7-12 11 16,-6-18-20-16,3-8-13 15,5-9 41-15,-1-12 0 16,5-2 0-16,1-10 12 16,6-1 8-16,7-6-7 15,4 3-13-15,10-6-38 16,4 7 37-16,9 4-24 0,4 6 10 15,4 10 8 1,2 2 7-16,2 8 1 0,1 0-1 16,3 2-51-16,-2 0-119 15,6-4-152-15,68 0-377 16</inkml:trace>
  <inkml:trace contextRef="#ctx0" brushRef="#br0" timeOffset="12570">15182 3324 1781 0,'-3'-1'347'0,"1"1"-187"0,-4 5-88 0,-6 13-54 0,-7 14 2 0,0 19 28 0,1 3-26 0,16 2-11 0,6-8-2 15,12-6 34-15,3-12 29 16,2-9-28-16,0-10 7 16,1-4 36-16,-5-7-12 15,4-5-15-15,-1-3-15 16,0-2-15-16,-4-3 16 16,-6-4-8-16,-3-5-26 15,-7-4 9-15,-4-4-21 16,-7-2-29-16,-14 4-16 15,-8 10-142-15,-17 10-170 0,-63 10-798 16</inkml:trace>
  <inkml:trace contextRef="#ctx0" brushRef="#br0" timeOffset="13072.84">15585 3134 1927 0,'0'0'464'0,"0"0"-307"0,2 2-61 0,2-2-24 0,3 0-42 0,9-2-21 0,11 0 26 0,10-2-8 15,3 4-3-15,1-2-2 16,-6 2-21-16,-3 0 47 15,-6 2-25-15,-8 2-5 0,-4 0 9 16,-10 0-12-16,-4 6-9 16,-2 8 12-16,-3 6-17 15,-2 8 46-15,-4 6-41 16,3 5-5-16,1 2 7 16,2 4-8-16,5-1 2 15,0-2-2-15,0 0-9 16,-2-6 8-16,0-4-132 15,-5-6-92-15,-2-8-95 16,-2-8-219-16,-11-18-1029 16</inkml:trace>
  <inkml:trace contextRef="#ctx0" brushRef="#br0" timeOffset="13964.69">15535 3313 1438 0,'-4'0'344'0,"2"-3"-173"0,0-1-15 0,0 4-33 0,2 0-26 0,0 0-11 0,0 0-19 0,0 0 13 15,2 0-20-15,-2 0 22 16,-2 0-14-16,2-1-16 15,0 1 20-15,-3 0-19 0,3 0-19 16,0 0 22-16,3 0-34 16,-3 0-4-16,0 0-15 15,0 0 5-15,-5 18-4 16,3 4-3-16,-2 7 0 16,-1 14 33-16,0 3-26 15,3 2-7 1,2 0 9-16,2-4-9 0,1-4 9 15,-1-8-10-15,3-4 0 16,-1-4 2-16,-2-3-2 16,3-5 0-16,-3-5-1 15,-2-6 2-15,2-1 10 16,-4-6-11-16,2 2 0 16,2 0 7-16,-2 0-7 15,0 0 0-15,0 0 2 0,0 0 7 16,0 0-8-16,0 0-1 15,0-2-10-15,0 2-2 16,0 2-119-16,0-2-215 16,2-26-585-16</inkml:trace>
  <inkml:trace contextRef="#ctx0" brushRef="#br0" timeOffset="16099.54">15663 3292 1062 0,'0'-4'683'0,"0"-2"-521"0,-5-2-84 0,3 4 31 0,2 0-14 0,-2 2 16 0,-1 0-36 0,3 2-18 0,-2-4-5 0,2 8 8 15,0-4 2-15,-2 0 16 16,2 0-50-16,-2 4-16 16,-2 6-10-16,-3 14 37 15,0 14 28-15,-6 13-22 16,4 5-30-16,5 6 27 16,4-6-42-16,4 2 0 15,3-12 6-15,1-10-5 16,-1-5 8-16,-5-9-9 0,1-7 0 15,-3-2-17 1,0-4-20-16,-3-2-166 0,-1-1-148 16,-9-6-279-1</inkml:trace>
  <inkml:trace contextRef="#ctx0" brushRef="#br0" timeOffset="17417.52">15934 3074 1204 0,'-2'0'282'0,"2"-2"-71"0,-4 2-100 0,4-4-37 0,-2 2 8 0,4 2-1 0,-2 0 8 0,2 0 35 0,-2 0-77 0,0 0 13 16,0 0-18-16,0 2 4 16,-2-2 22-16,2 4-7 15,0-4-22-15,0-6 5 16,0 6-29-16,18 2 1 16,7-4-1-16,12 0-7 15,12 0 7-15,2 0-14 16,1-2 4-16,-6 2-5 15,-3-2 0-15,-7-2 3 16,-9 1-3-16,-12 5-10 16,-9 0 9-16,-4 0 1 15,-6 3 0-15,-3-1-1 0,-11 4 7 16,-8 4 7-16,-10 4-13 16,-4 4-5-16,-2 0 5 15,4 0 2-15,4 2-1 16,-4-4-1-16,3 6 1 15,0 2 2-15,1 6-3 16,5 4-7-16,4 5 7 16,10 3 6-16,4 3 4 15,11 4-10-15,11 5 0 16,0-4 12-16,4 0-12 16,6-4-7-16,-3-10 7 15,1-5 1-15,-5-12 0 0,-1-2-1 16,1-9 0-16,-1-2 28 15,-2-5-26-15,7-4 17 16,7-8 10-16,4-3-10 16,11-5-4-16,7-2-15 15,3 2 0-15,4 1 0 16,4 5 0-16,-2 1-5 16,-5 8 4-16,-2 6 1 15,-3 8-1-15,-9 7-12 16,-8 5-2-16,-10 6 6 15,-10 6 15-15,-9 2-6 16,-9 0 1-16,-8-4 16 16,-6-4 16-16,-6-4 1 15,-4-4-7-15,-7-4 23 0,-3-6-35 16,-1 2-14-16,-1-6 8 16,-1-4-4-16,-1 0-5 15,-2-4-147-15,0-2-222 16,-65-16-464-16</inkml:trace>
  <inkml:trace contextRef="#ctx0" brushRef="#br0" timeOffset="18091.34">17336 3653 1158 0,'0'0'816'0,"2"0"-573"0,-2 0-63 0,5 0-74 0,3 0-56 0,13 0 73 0,8 0-38 0,13 0-20 15,7-2-26-15,3 0-17 16,0 2 23-16,-2-4-30 16,-1 2-3-16,-7-4 21 15,-8 4-24-15,-3-2-1 16,-4 2-8-16,-14 0-54 15,-4-2-93-15,-7 0-338 16,-11-34-406-16</inkml:trace>
  <inkml:trace contextRef="#ctx0" brushRef="#br0" timeOffset="18416.08">17813 3421 1636 0,'2'0'338'0,"-2"0"-140"16,7 2-95-16,-5-2-44 16,3 2-23-16,5 5 10 15,4 2 7-15,6 5 22 16,0 0-36-16,5 2 25 15,-8 4-31-15,1 0 3 0,-7-2 17 16,-1 4-31 0,-4-2 8-16,-4 2-10 15,-4 2-19-15,-4-2 30 0,-6 2-23 16,-7-2-8-16,-4 0 13 16,-4 0-13-16,-2-1-29 15,-6-3-125-15,-1-2-197 16,-38-2-482-16</inkml:trace>
  <inkml:trace contextRef="#ctx0" brushRef="#br0" timeOffset="19668.18">18905 3212 2030 0,'-2'0'364'0,"2"0"-188"0,0 4-112 0,2 10-49 0,2 14 50 0,3 16 4 0,4 21 6 0,0 5-63 0,2 4 6 0,3-6-17 16,-3-10 5-16,-1-10 6 15,-6-13-12-15,-1-12 1 16,-1-6 2-16,-8-6-3 16,4-4-8-16,-2-7 1 15,-1-3 7-15,-1-6 34 16,-6-9-34-16,-3-9-14 16,-3-13 13-16,6-12 1 15,-3-14-1-15,-1-4 1 16,5-6 2-16,7 8 40 15,2 11-42-15,4 9 0 16,9 14 6-16,3 8-6 0,5 4-10 16,8 10 9-16,4 0 2 15,3 12-11-15,-1 8 10 16,-2 10-8-16,5 14 8 16,-7 12 0-16,0 8 0 15,-10 2 0-15,-1-1 0 16,-9-5 5-16,-7-10-5 15,-2-12-3-15,-4-10 3 16,2-6 1-16,-2-8 8 16,2-2 3-16,0-6 1 0,-2-8 35 15,0-10-48 1,-2-10-17-16,4-10 17 16,2-9 0-16,6 2-11 0,6-4-3 15,3 9 7 1,2 12 5-16,-2 14 2 0,-3 10-7 15,-5 2 6-15,7 16 1 16,-3 6-4-16,7 16-2 16,4 10 12-16,-2 15 12 15,3-1-18-15,0-3-6 16,-6-2 6-16,-3-9 0 16,-3-8-9-16,-9-6-54 15,2-4-110-15,-6-4-70 16,2-4-224-16,0 6-111 15</inkml:trace>
  <inkml:trace contextRef="#ctx0" brushRef="#br0" timeOffset="20119.82">19943 3287 1708 0,'0'0'367'0,"0"0"-215"0,-3 1-110 0,-5 7 10 0,-1 12 44 0,-7 6 2 0,-6 9-20 0,4 5-6 16,1 0-9 0,5-2-26-16,8-2-22 15,6-6 27-15,4-6-41 0,6-6 12 16,-1-10 5-16,0-4 9 15,3-4 6-15,8-6 0 16,0-4-13-16,5-8 35 16,-1-6-34-16,-3-4-7 15,-6-6-2-15,-5 6 4 16,-8 4 8-16,-1 10-24 16,-6 6 8-16,1 8-1 15,0 2-7-15,2 0-10 16,2 2-8-16,-2 4-2 0,2 2 19 15,5 6 1 1,-1 4-1-16,10-2-19 16,-3-4 11-16,6 0-43 0,0-6-82 15,1-2-59-15,3-6-145 16,35-32-343-16</inkml:trace>
  <inkml:trace contextRef="#ctx0" brushRef="#br0" timeOffset="20899.71">20286 2981 1435 0,'-2'-1'868'0,"0"1"-700"0,-8 5-116 15,4 16-38-15,2 9 23 16,-1 14 43-16,7 6-23 15,5 4-29-15,4 6 16 16,3 1-23-16,-1 1-8 16,5-8-5-16,-3-8-8 15,-3-8 8-15,-4-12-8 16,1-6 0-16,-7-10-11 16,3-2-22-16,-5-4-13 15,3-8-2-15,1-8 12 16,2-12-63-16,3-8-15 15,3-10-20-15,-1-8 55 0,-1-4 23 16,9 4-37-16,1 7 74 16,6 9 19-1,-4 10 2-15,5 8-1 0,-8 10 31 16,-2 8 22-16,-3 8-34 16,-6 6 25-16,3 12 10 15,3 7-8-15,-3 8-5 16,3 4-19-16,3 1-22 15,-1-6 16-15,-3-8-11 16,0-8 12-16,-1-10-3 16,-4-6-15-16,-1-6 33 0,5-4 5 15,-4-4 22 1,5-8 19-16,3-8-43 0,-1-6-10 16,-3-8-2-1,-3 1-23-15,-3-3 21 0,-6 8-22 16,-6 5 1-16,1 10 32 15,-1 5-32-15,-4 7-1 16,0 6-14-16,-6 5 1 16,3 8 1-16,4 7 12 15,5 7-3-15,8-2-5 16,7 2-5-16,5-6-26 16,3-6 7-16,2-8 28 15,1-8 4-15,-7-6 15 16,6-4-15-16,-6-10 33 15,1-2 3-15,-1-4 13 16,-3-4-5-16,-4-4 4 0,-6 0 21 16,-4 3-26-16,-4 4-26 15,-6 2-17 1,-5 10-3-16,-6 0-56 0,-10 9-76 16,-3 8-187-16,-44 20-408 15</inkml:trace>
  <inkml:trace contextRef="#ctx0" brushRef="#br0" timeOffset="21567.95">21074 3246 1885 0,'0'6'252'16,"0"8"-135"-16,0 2-8 0,0 12-20 0,8 0 7 0,-2-3-44 0,5 1-26 0,5-4-7 0,4-4-17 16,-2-6 43-16,4-6-38 15,-2-6 10-15,0-4 37 16,-2-7-15-16,0-4 0 15,-2-3-23-15,-5-4-4 16,-3-3 21-16,-1 7-33 0,-5 0-5 16,-4 7 5-1,-3 4-10-15,3 5-2 0,2 4-18 16,-2 6-6 0,0 6 25-16,2 7 11 0,0 1-15 15,11-7 14-15,1 2-12 16,5-5 6-16,3-8 6 15,1-4 2-15,2-11 24 16,0-2-16-16,2-14-1 16,-3-2 22-16,-2-6 19 15,-2-3 2-15,-3 2-10 16,-3-6-14-16,-8-2 40 16,-2-2-38-16,-2 0 2 0,-4 0-11 15,-1 4-4-15,-2 5 14 16,1 9-22-16,-1 8-2 15,3 8 26-15,-1 4-32 16,5 8-6-16,-4 6-7 16,-3 6 4-16,-6 13-2 15,-3 12 11-15,5 12 0 16,9 7-7 0,8 6 7-16,8-2-1 0,8-6 0 15,-2-2-5-15,5-16 5 16,0-9-42-16,-8-9-39 15,3-13 8-15,3-3-152 16,32-44-413-16</inkml:trace>
  <inkml:trace contextRef="#ctx0" brushRef="#br0" timeOffset="21731.51">21725 2899 1911 0,'39'-4'282'0,"5"3"-204"0,41-8-15 0,2 5-39 0,-3-4-24 0,-15 0-143 0,36-28-738 15</inkml:trace>
  <inkml:trace contextRef="#ctx0" brushRef="#br0" timeOffset="22383.31">19056 4155 1615 0,'3'0'448'0,"-1"0"-293"0,6 0-68 0,15 4 43 0,8-2 19 0,15 1-19 0,17 6-43 0,13-5 18 16,11-2-39-16,4-2-15 16,3-2-19-16,-5-2-18 15,-9-1-14-15,-10-2-72 16,-22 3-157-16,-17 4-380 0,-62-2-872 16</inkml:trace>
  <inkml:trace contextRef="#ctx0" brushRef="#br0" timeOffset="22552.71">19248 4351 1540 0,'13'0'632'0,"5"0"-517"16,22 0 34-16,18 2-29 16,16 0-26-16,8 2-32 0,9-8-62 15,5-2-62 1,134-42-543-16</inkml:trace>
  <inkml:trace contextRef="#ctx0" brushRef="#br0" timeOffset="26483.79">3918 3892 1354 0,'-2'-2'317'0,"2"2"-167"0,0 0-57 0,0 0 78 16,2 0 12-16,-2 2-39 0,0-2-24 0,3 0-50 0,-3 0 29 0,0-2-21 0,-3 2-10 0,3 0-8 0,3 2-8 15,-3-2-4 1,2 0-9-16,0 0-18 0,-2-2 30 16,3 2-45-16,-1-2 0 15,13 2-1-15,12 0 8 16,15 2 7-16,20 2-8 16,13-2-11-1,2 2 25-15,14 2-25 0,1-6 0 16,1 0 14-16,3-4-9 15,-5 2 0-15,3 0-6 16,-16 0 0-16,-4-2 7 16,-12 4-6-16,-13-4-1 15,-11 4 0-15,-11 0 6 16,-5-4 6-16,-13 4-11 16,-2 0 5-16,-7 0 36 15,0-2-31-15,0 2-10 16,0 0 11-16,0 2-5 0,-3-2-7 15,3 0-4-15,0 0-37 16,-2 0-10-16,-2 2-93 16,-5-2-141-16,-9 0-319 15,-51-14-164-15</inkml:trace>
  <inkml:trace contextRef="#ctx0" brushRef="#br0" timeOffset="26820.71">4999 3693 1391 0,'-4'-5'594'0,"-3"-2"-332"0,3 1-83 0,0 2-40 0,1 2-16 0,3 2-34 0,0 0-56 16,3 0-15-16,1 4-18 0,2 4 0 15,10 6 1-15,6 3 22 16,7 2 2-16,6 2-25 15,4-2 1-15,-3-1 20 16,-3-3-15-16,0 1-5 16,-8-6 5-16,-6 2-5 15,-5 0 23-15,-7 0-22 16,-9 6 8-16,-7 0 47 16,-7 10-13-16,-3 2-1 15,-14 6-7-15,2 2-21 16,-2 5-3-16,-5 3-12 0,-6 6-190 15,-114 100-442-15</inkml:trace>
  <inkml:trace contextRef="#ctx0" brushRef="#br0" timeOffset="28166.27">3731 6043 1615 0,'-2'-1'276'0,"2"1"-145"0,-2-3-50 0,4 3 1 0,-2 0 34 0,2-1 46 16,-2 1-71-16,2 0-25 0,-2 0-6 0,0 0 23 16,3 1-1-16,-1-2-20 15,0 1-31-15,5 0 4 16,15 1-25-16,19 2 10 16,25 1 17-16,30 2-14 15,87 3 20-15,22-2-40 16,-5-9 6-16,-69-3-1 15,-72 1-2-15,-6 3-5 16,-9-1-2-16,43 0 1 16,-22 0-8-16,-24 2-1 15,-22 0-39-15,-9 0 12 16,-10 0-24-16,-6 0-15 16,4 2-42-16,-4 0-96 0,-5 0-163 15,-5 2-149 1,-37-14-606-16</inkml:trace>
  <inkml:trace contextRef="#ctx0" brushRef="#br0" timeOffset="28521.87">4810 5827 1923 0,'-5'-4'455'15,"1"4"-324"-15,0-4 4 0,4 4-39 16,0 2 24 0,0-2-59-16,2 0-48 0,0 2-13 15,9 4-11 1,7 4 11-16,7 4 3 0,15 4 5 16,2-2 25-16,9 4-26 15,1-2-7-15,-6 6 10 16,-8 1-10-16,-11 3-4 15,-7-1 3-15,-11 0 2 16,-9 1 29-16,-9 4-21 16,-9 6-8-16,-2 0 20 15,0-6-19-15,2-2-1 16,3-2-1-16,2 0-71 16,-1-2-121-16,7-2-487 15,3-12-812-15</inkml:trace>
  <inkml:trace contextRef="#ctx0" brushRef="#br0" timeOffset="29484.71">6270 5574 1232 0,'0'-1'504'15,"-2"-4"-330"-15,2 1 33 0,0 0-18 0,0-2 7 0,0 2-14 0,0 2-62 0,0-2-23 0,2 2-1 0,-4 2-43 0,2 2-22 16,0 8-31-16,0 4 0 16,4 18 4-16,7 13 2 15,2 9-4-15,7 6 7 16,5 6-8-16,2-2-1 15,-3-8 0-15,-4-8-17 16,-6-7-58-16,-10-14-100 16,-6-4-70-16,-10-7-56 15,-43 4-287-15</inkml:trace>
  <inkml:trace contextRef="#ctx0" brushRef="#br0" timeOffset="29949.6">6089 5614 1522 0,'0'-5'342'0,"2"0"-180"0,3-7-87 16,-1 2 27-1,4 2-16-15,6-2 19 0,13 0-44 16,9 0 13-16,10 4 17 16,8 4 5-16,4 4-4 15,2 10-25-15,0 0-19 16,3 10 30-16,-7 7-51 16,-6 7-25-16,-3 1 14 15,-7 12-9-15,-9 5-6 16,-8-2-1-16,-12 0 6 15,-9-6 3-15,-9 0-8 16,-13-2-1-16,-8-3 15 16,-9-1-6-16,-9-4-7 15,1-6 2-15,-3-6 4 16,0-4 18-16,4-6-26 0,1 0-12 16,3-8 12-16,11-2 7 15,5-2 2-15,9-2-9 16,4-2-2-16,9 2-11 15,2-2-121-15,2 0-211 16,22-22-416-16</inkml:trace>
  <inkml:trace contextRef="#ctx0" brushRef="#br0" timeOffset="30701.32">6931 5988 1542 0,'4'1'253'0,"5"2"-101"0,5 2 43 0,6 5 25 0,9-1-37 0,2-4-61 0,3 3-7 0,1-5-31 0,3-3-6 15,2-4-21-15,1-7-15 16,0 4-1-16,-3-8-34 0,-5 4-1 16,-4-3 20-16,-8 1-25 15,-8 1 5-15,-4 2 3 16,-4-2-9 0,-5 2 0-16,-5-2-15 0,-6 4 13 15,-2 0-13-15,-8 2 11 16,-6 4 4-16,-6 4-9 15,-5 8 15-15,1 2-6 16,-1 8 0-16,7 6-2 16,2 6-7-16,9 3 9 15,1 1-7-15,15-4 6 16,6-2-1-16,5-2-8 16,11-4 10-16,2-4 0 15,7-4 9-15,6-4-9 16,3-4 12-16,8-4-12 0,3-6-9 15,2-2-53-15,-4-6-187 16,61-26-493-16</inkml:trace>
  <inkml:trace contextRef="#ctx0" brushRef="#br0" timeOffset="31166.86">7766 6070 1787 0,'5'0'334'0,"-1"0"-170"0,12 4-13 0,-1-4-32 0,6 0 46 0,3-4-84 0,3-2-45 16,0-2-12-16,2-5-17 16,-5 2 5-16,-6-4-6 15,-3 0-6-15,-5 1 34 16,-6-3-34-16,-6 5 0 16,-7 0-10-16,0 4 10 15,-4 4-9-15,-12 3 9 0,-4 6 0 16,-9 3 7-1,-2 12-7-15,4 5 0 0,3 3 0 16,9 6 1-16,8 0-1 16,12 2 0-16,10-4 0 15,10-4-10-15,4-4 10 16,6-6 0-16,10-8 6 16,7-4 12-16,3-8-10 15,1-6-8-15,0-2-70 16,-2-8-161-16,46-42-413 15</inkml:trace>
  <inkml:trace contextRef="#ctx0" brushRef="#br0" timeOffset="31723.9">8402 5811 1767 0,'-5'12'299'0,"3"10"-119"0,-3 18-35 0,5 16-20 0,7 9-40 0,2 4-43 0,4 6-34 0,5 1 17 16,-3 2-25-16,1-5-1 15,-1-7 1-15,-5-8 0 0,-1-16 3 16,-3-10-3-16,-4-14 0 16,-2-6-16-16,0-8 16 15,-2-6 0-15,-4-4-8 16,-1-12-2-16,1-10 8 16,-6-12-17-16,1-10 17 15,0-8-13-15,2-13 8 16,5-5-7-16,4 2-4 15,10 2 0-15,11 10 18 16,1 5 0-16,7 15 0 0,2 6 30 16,-1 12-29-16,-1 6 20 15,-3 8-4-15,-4 10-7 16,-2 6 11-16,-5 6-21 16,2 6 9-16,1 10 45 15,-5 4-33-15,-3 2 14 16,-2 0-19-16,-16-3-15 15,-2-3 23-15,-11-2-16 16,-14-4-8-16,-14 0 0 16,-13-6-198-16,-128-2-385 15</inkml:trace>
  <inkml:trace contextRef="#ctx0" brushRef="#br0" timeOffset="32717.17">10052 5177 1379 0,'0'-6'488'0,"0"2"-329"0,0-4 42 0,2 2-39 0,1 6-18 0,-3 0 41 0,0 0-112 0,0 2-34 0,0 0-13 16,0 2 4-16,0 8 22 16,3 8 23-16,1 14-30 15,-2 17 27-15,2 11-39 16,3 8-19-16,-5 2-13 15,2 2 5-15,2-2 8 16,0-1-14-16,-2-11 0 16,1-12 3-16,-1-10-3 15,-2-16 0-15,0-10 0 0,6-2 0 16,-6-6-2-16,4 0 2 16,3 0 0-16,3 4 22 15,7 0-22-15,2-2 0 16,8 2 1-16,6-5 5 15,3-2 10-15,5-2-16 16,-6-4-27-16,-1-3-49 16,-3-2-226-16,25-32-564 15</inkml:trace>
  <inkml:trace contextRef="#ctx0" brushRef="#br0" timeOffset="33173.87">10527 5743 1830 0,'2'0'454'0,"5"2"-304"0,11-2-27 0,2 4 46 0,9-2-50 0,0-2-32 0,2-2-3 15,2-2-50-15,3-6-17 16,-5 0 20-16,-6 0-36 0,-5-2-1 16,-7-5 0-16,-4 8 9 15,-2-8-18 1,-11 3 7-16,-1 3-40 0,-4 0 42 16,-9 1-23-16,-6 9 11 15,-12 5 12-15,-7 7 0 16,-3 10 4-16,-1 7-4 15,3 6 0-15,8 6 0 16,11 2 0-16,7 2-12 16,12-4 11-16,6-4-4 15,6-6-8-15,12-10 11 16,5-2-1-16,8-10-9 16,11-4 8-16,10-5-70 0,6-7-125 15,-1-6-367 1,71-39-878-16</inkml:trace>
  <inkml:trace contextRef="#ctx0" brushRef="#br0" timeOffset="34954.78">11240 5641 766 0,'-8'0'1078'0,"-4"8"-872"0,-12 2-91 0,-3 10 22 0,0 5-34 0,-4 10 32 0,4-3-63 0,7 0-28 0,7 2-23 16,6-2-10-16,7-6-10 15,11-5 29-15,2-3-29 16,3-11-1-16,7-3 12 15,-2-4 1-15,8-6-4 16,0-4-9-16,5-8 1 16,-3-4-13-16,0-6 9 15,-2-4-17-15,-6-4-1 16,-3 0-34-16,-7 4-37 16,-7 7 17-16,-3 7 30 15,-3 11 35-15,-3 5-28 16,-1 6-13-16,-4 8 38 0,-1 8 13 15,1 6-1 1,4 4 1-16,14-2-26 16,5-2 25-16,7-4-45 0,3-4 3 15,3-8 29-15,6-6 14 16,-8-6 24-16,6-6 17 16,-3-6-14-16,-3-4 22 15,1 0-16-15,0-8 2 16,-6-2-16-16,-6-2-17 15,-4-2 29-15,-6-2-31 16,-10 2-18-16,-11 1 17 16,0 4 1-16,-5-2-1 0,-4 5 1 15,0 8 0 1,3 0 19-16,4 8-18 0,10 2-1 16,0 10 1-1,6 2-1-15,4 6 0 0,4 10 0 16,4 4 29-16,11 4-10 15,3 0-19-15,5-2 1 16,4 3 15-16,-2 1-15 16,-2-6 4-16,-2-4 23 15,-4 0 19-15,-3-6-5 16,-3 2-9-16,4 0-8 16,-4-6 31-16,5 2-38 15,-5-4-12-15,-2 0 7 0,1-6-1 16,-6-2 11-1,1-4-17-15,5-2-6 16,-3-8 44-16,1-2-26 16,3-4-3-16,-3-6 6 0,-3-2-11 15,3-4 8 1,-3-5-18-16,2 4 1 0,3-3-7 16,-1 4 6-16,1 5-6 15,-1 9-3-15,-5 7 9 16,-2 4-1-16,-1 7-12 15,-1 4-23-15,4 10 35 16,1 6 2-16,0 6 0 16,0 4-1-16,7 5 6 15,-7-5 5-15,0-2-11 0,0-2 0 16,-4-10 12 0,0-2-3-16,-3-8 0 0,-2-2-9 15,-2-4 1-15,-2-2 28 16,4-2-13-16,-2-2 11 15,7-6 15-15,5-8-42 16,-2-8 0-16,9-8-6 16,4-2-28-16,2 2 16 15,4-3-23-15,2 11 2 16,-6 8 29-16,-3 10-11 16,-6 6 9-16,0 6 0 15,-6 10-9-15,-1 0 15 16,1 8-2-16,0 1-5 0,-1-1 13 15,-2-3 1-15,2-2 0 16,0-7 2 0,2-2 8-16,0-2 7 0,2-4-18 15,6-2 0-15,0-4 9 16,3-6-7-16,-1-2 10 16,0-6-12-16,-2-2 7 15,-5-2 10-15,-1-4-17 16,-5-1-6-16,-4 1 6 15,2 4 1-15,-4 4-1 16,-2 8 0-16,0 6 2 16,0 0-2-16,0 4 0 15,-2 6-42-15,-1 4 18 16,0 8 23-16,-1 6 1 16,4 7 0-16,4 1 1 0,8 2-6 15,3-5 5 1,1-2-13-16,2-7 13 0,2-4 0 15,-2-8 9-15,2-2-9 16,-2-4 6-16,1-4 12 16,-5-2-18-16,-1-6 0 15,1-6 6-15,-5-2-6 16,-1-4-9-16,0-7-7 16,-2 1-13-16,7-3 13 15,-1-6-41-15,3 7 1 16,3 4 28-16,-9 10 16 15,0 10 6-15,-3 8-5 0,-1 6 8 16,2 15 3-16,-1 2 24 16,1 5-15-16,-1 1 6 15,2-5 9-15,0-4-3 16,3-2 6-16,-1-8-21 16,-2-2 26-16,-1-6-32 15,-3-2 1-15,3-4 17 16,0-2 6-16,2-9 0 15,4-2-24-15,5-3 1 16,0-3 7-16,2 2-8 16,-2 1-12-16,1 7 10 15,-1 5-8-15,-1 9 10 16,2 0-12-16,-3 8 7 0,3 4-2 16,-7 2 7-1,-1 1-1-15,0-2 1 0,1 0-1 16,-4-2 1-16,-1-5-152 15,-3-2-329-15,-8-11-167 16</inkml:trace>
  <inkml:trace contextRef="#ctx0" brushRef="#br0" timeOffset="35150.85">12875 5296 1984 0,'-4'-4'658'0,"4"4"-463"0,-2-4-109 0,2 4-58 0,2 1-28 0,0 3-36 0,5 1 30 0,5 8-99 16,3 1-174-16,51 31-417 15</inkml:trace>
  <inkml:trace contextRef="#ctx0" brushRef="#br0" timeOffset="35737.87">13809 5496 1785 0,'0'-4'527'0,"-2"2"-394"16,2 0-59-16,-3 0-25 16,-1-2 56-16,0 2-49 15,2-6 22-15,-3 4-51 16,1 0-26-16,-1 0 36 15,-2 2-36-15,1 0 1 16,-9 2-2-16,-4 2 0 0,-7 6-5 16,-4 6 5-1,-3 4 0-15,2 8 4 0,8 4-4 16,6 2-1-16,11 6-11 16,8 6-20-1,9 3-2-15,7 3-53 0,3 2 21 16,4 0 48-16,-4 4 16 15,-6 8-13-15,-7 11 14 16,4 15 1-16,-5 8 72 16,1 22-57-16,-4 73 85 15,-4-135 4-15,-8 50-97 16,-9-32-7-16,-20-33-112 16,-9-28 56-16,-4-22 56 15,8-23 21-15,18-20 51 0,19-21 14 16,26-9-32-16,10-12-20 15,22-4-7-15,12 3-27 16,8 11 10-16,5 6-10 16,0 16-66-1,-7 11-117-15,81-37-482 0</inkml:trace>
  <inkml:trace contextRef="#ctx0" brushRef="#br0" timeOffset="38183.24">4151 8574 1235 0,'-3'-2'230'0,"-1"-2"-103"0,1 2-53 0,1 0-43 0,2 2 43 0,-4 2-11 0,-1-2-5 0,-3 2-31 0,-1-2 9 16,1 4 24-16,0-4 69 16,4 0 0-16,4 0-1 15,0 0 20-15,0 0-43 16,2 0-31-16,-2 0-4 15,0 2-34-15,2-2 36 16,-2 0-49-16,2 0-14 16,-2-2 8-16,6 2-16 15,4 0 9-15,1 0 12 0,2 2-2 16,14 0 10 0,14 0 9-16,16 0 3 0,27-2 3 15,82-2-8 1,43 0-14-16,25-6-11 0,-82 4-11 15,-21-6 22-15,-9 6-23 16,-72 0 0-16,-10 4 5 16,-9 0 0-16,31 0-5 15,-24 4-8-15,-18-4 8 16,-11 2 13-16,-7-2-13 16,-2 0 0-16,-2 0 15 15,0 0-14-15,2 0 12 16,-3 0-13-16,3 0 0 15,0-2 5-15,-2 2-5 0,2 0-35 16,0 2-16-16,-6-8-6 16,-4-2-27-1,-5-4-57-15,-5-6-34 0,0 0 125 16,0 0 26-16,0 4 19 16,4 0 5-16,2 2 6 15,2 2 18-15,3 4-7 16,5 4-7-16,-2 0 55 15,4 0-38-15,2 2 0 16,0-2 6-16,2 2 0 16,-2 0 16-16,2-2-16 15,-2-3-7-15,6 5 37 16,-4-1-50-16,0 1 11 0,0-2 3 16,-2 2-1-16,0 0 7 15,-2-2-20-15,2 2-12 16,-2 2 38-16,0-4-28 15,0 2-1-15,-4-4 4 16,2-2-8-16,0-2 4 16,-3 4-10-16,1-2 0 15,1 3 8-15,0-1-8 16,1 3-1-16,0-3 1 16,-3-1 0-16,1 4 15 15,-4-3-15-15,3 0 0 16,3 2 12-16,0 0-12 15,2-4 15-15,0 6-13 16,4 0-2-16,-2 4 9 16,4-4-9-16,-4 0-18 0,2 0 9 15,5 4-7-15,7 2 4 16,3 4 11-16,12 8 1 16,4 0 4-16,1 2-4 15,2 2 0-15,-3 0 6 16,-1 0-6-16,-9-2-6 15,-2-2 6-15,-7-4 0 16,-8-4 5-16,-4-6-5 16,-2 2 0-16,-2-6 13 15,2 0-12-15,-2 2-1 16,2-2 0-16,-4 4 0 16,-4 4 11-16,2 4-11 15,-3 0 0-15,-3 2-1 0,4-3 2 16,-3 0 6-1,1 0-6-15,-5 0-1 0,4 0 24 16,-3 3-24-16,-3-3 0 16,5 3 5-16,2-2-4 15,-4 2-1-15,7-1 0 16,1-1 1-16,4-4-1 16,-1 2 0-16,1-8 0 15,2 0 3-15,-2-2-2 16,2 2-1-16,2-2 0 15,-4 2 1-15,0 1-1 16,-2 8 0-16,0 3-4 0,0 4 4 16,0 4 0-16,4-8-2 15,0-4 1-15,0-4 1 16,0-6 15-16,4 0-14 16,-2-2 0-16,-2-2 38 15,2 2-11-15,-2-6 4 16,6-4-23-16,-2-6 6 15,0-6-6-15,1-4-9 16,-5-2-6-16,0-9 5 16,-5-8 1-16,1-2-15 15,-2-3-2-15,-6 6-28 16,3 4 38-16,-3 12-64 16,6 8 11-16,-3 12 14 0,1 4-14 15,0 12-54 1,-2 6-99-16,-1 10-143 0,-10 50-244 15</inkml:trace>
  <inkml:trace contextRef="#ctx0" brushRef="#br0" timeOffset="39768.67">6985 8329 1423 0,'2'36'268'0,"2"-1"-149"0,7 35-71 0,3 0-39 0,1-6-3 0,-3-8-2 0,-6-13-4 0,1-15-19 0,-3-12 13 0,-2-14 6 0,0-11 24 0,-2-10-6 15,6-16 0-15,-4-11 13 16,-2-10 44-16,0-8 42 15,0 0-42-15,-2-9-28 16,-4-3-23-16,4 0-23 16,-2-2 5-16,4 2-1 15,2 10 4-15,2 12 25 16,8 11 59-16,-5 15 35 16,3 12-26-16,2 13-60 15,5 6-41-15,6 15 64 16,8 8-29-16,7 14-11 15,3 9-8-15,-2 3-10 16,1 0-7-16,0 4-1 0,-4 1 1 16,-7-6-17-1,-5 2 8-15,-8-7-84 16,-7-2-82-16,-9-8-154 0,-42 36-346 16</inkml:trace>
  <inkml:trace contextRef="#ctx0" brushRef="#br0" timeOffset="39969.44">7196 8410 2067 0,'0'0'563'0,"5"0"-408"15,8 0-116-15,7 0-6 16,9 0 33-16,7 2-6 15,8-2-15-15,3-2-45 16,5 0-53-16,-2 0-167 16,51-14-505-16</inkml:trace>
  <inkml:trace contextRef="#ctx0" brushRef="#br0" timeOffset="40367.65">7843 8239 1715 0,'0'0'626'0,"4"3"-441"0,9 0-59 16,7 5-33-16,7 6 21 15,9 1-32-15,1 4-29 16,3 2-2-16,-1 0-33 16,-6 6-17-16,-8 1-1 15,-10 6 1-15,-9 4-8 16,-12 0-8-16,-12-6-30 16,-2-4 22-16,-9-8-4 15,7-8 20-15,-3-12 7 16,8-16 6-16,1-10 25 0,7-14-25 15,7-6-6-15,8-6 30 16,10-3-22-16,10 1-8 16,11 0-9-16,7 4-34 15,3 6-35-15,2 8-222 16,54-38-561-16</inkml:trace>
  <inkml:trace contextRef="#ctx0" brushRef="#br0" timeOffset="40652.71">8477 7706 1556 0,'-2'-2'773'0,"2"2"-483"16,2-2-152-16,0 6-86 15,6 10-10-15,0 8 29 16,7 16-14-16,1 12 9 16,-3 8-36-16,8 4 9 15,-3 5-39-15,4 1 0 16,-4 0 6-16,1 0-6 16,-9-6-34-16,-6-5-138 0,-8-11-299 15,-34 12-219 1</inkml:trace>
  <inkml:trace contextRef="#ctx0" brushRef="#br0" timeOffset="40852.01">8429 8069 1990 0,'6'-8'555'0,"5"2"-393"16,14-8-78-16,4 4-29 15,10 4-13-15,9 0-33 16,2 2-9-16,2 4-229 0,68-8-422 16</inkml:trace>
  <inkml:trace contextRef="#ctx0" brushRef="#br0" timeOffset="41085.32">9010 8073 1836 0,'2'4'539'0,"3"8"-419"15,1 12-24-15,3 8-11 16,3 6-1-16,-4 2-21 15,5 0-24-15,-1-6-39 16,-3-3-25-16,-3-12-86 0,-4-2-209 16,-6-27-341-1</inkml:trace>
  <inkml:trace contextRef="#ctx0" brushRef="#br0" timeOffset="41287.86">9044 7742 1802 0,'0'0'837'0,"0"2"-692"16,-3 4-145-16,6 10-16 0,-1 6 7 16,0 10 9-16,4 8-275 15,9 36-736-15</inkml:trace>
  <inkml:trace contextRef="#ctx0" brushRef="#br0" timeOffset="42050.05">9312 8412 1920 0,'8'-4'478'16,"1"-6"-361"-16,13-10-66 0,7-4 16 15,4-6 38-15,-1-2-1 16,-6-4-37-16,0-5-47 16,-7-3-13-16,-4-10-5 15,-6-6 4-15,-7-11-12 16,1-5 6-16,-6-7-30 15,1-2 30-15,0 5 0 16,4 11 0-16,0 18 9 16,3 19-9-16,-3 15 28 15,-2 12-28-15,-2 5-28 16,2 9-13-16,0 19 31 0,0 17 10 16,4 23 1-1,3 14-1-15,4 8 26 0,2 8-26 16,3 5-1-16,4 65 1 15,-2 21 1-15,-1 25-1 16,-5-65 0-16,-1-37 0 16,-7-70-5-16,4-12 5 15,2-10-22-15,8 16 20 16,4-19-8-16,3-20 10 16,4-11 24-16,4-4-23 15,-6-12 25-15,-2-2-26 16,-21-8-32-16,-20-8-43 0,-19-8-43 15,-21-6-85-15,-2 1 94 16,3 5 109-16,7 6 3 16,17 12 12-16,20 2 25 15,14 2 25-15,14 2-40 16,12 0-19-16,4 1-6 16,8 5 0-16,-3 0 0 15,-1 5 0-15,-5 0 0 16,-10 3 14-16,-7 0 52 15,-3 4 13-15,-3-2-17 16,-1 0-19-16,-2 4 25 16,-2 0-23-16,-2 6 15 15,0 4-9-15,0 4-36 16,3 2-15-16,3 10-11 16,13 6 11-16,1 4 9 15,3 6-9-15,1-2-19 0,-8-4-142 16,13 20-387-16</inkml:trace>
  <inkml:trace contextRef="#ctx0" brushRef="#br0" timeOffset="42250.17">10110 7718 2187 0,'-2'-2'576'0,"2"2"-423"0,-2-4-93 0,2 8-34 0,2-2-26 0,2 10-27 0,4 8 26 15,0 10-251-15,-5 57-699 0</inkml:trace>
  <inkml:trace contextRef="#ctx0" brushRef="#br0" timeOffset="43068.64">10621 8049 1417 0,'-7'-4'284'0,"0"4"-122"0,-6 0-11 0,-3 4-47 0,1 0 32 0,-6 2 1 0,-2 4-53 0,-6 10-15 0,-3 4 3 16,1 10 3-16,2 0 3 16,11 5-56-16,12-2-8 15,8 2 13-15,11-6-18 16,7-1 7-16,9-10-5 16,4-7-10-16,7-5 34 15,-1-12-35-15,-2-8 0 16,-3-8 1-16,-1-6 10 15,-4-5 2-15,0-3-4 16,-9-1-9-16,0 2 36 16,-6 5-28-16,-5 4 5 0,-7 12 32 15,2 4-18 1,-4 6-15-16,0 4-12 0,2-2-24 16,3 4 23-1,6 4-12-15,0 8 13 0,5 6 7 16,4 0-7-16,-4 1-9 15,3-6-135-15,-7-1-376 16,-4-8-299-16</inkml:trace>
  <inkml:trace contextRef="#ctx0" brushRef="#br0" timeOffset="43251.73">10810 7922 2212 0,'-2'0'485'0,"2"3"-311"16,-2-3-153-16,4 2-21 16,2 10-20-16,3 7 20 15,7 12-245-15,42 43-534 16</inkml:trace>
  <inkml:trace contextRef="#ctx0" brushRef="#br0" timeOffset="43583.48">11107 8263 665 0,'0'2'1398'0,"0"3"-1149"15,-2 3-79-15,2 3-94 16,0 0-22-16,0 0-19 16,4 0-22-16,5-5-13 15,7 2-47-15,1-8-14 16,1-7 52-16,4-2-15 16,-4-5 24-16,-5 0 6 15,-3-3 27-15,-6 5 55 16,-2 2-5-16,-2 6-53 15,-2 2-30-15,0 2-27 16,0 6-212-16,-19 20-412 0</inkml:trace>
  <inkml:trace contextRef="#ctx0" brushRef="#br0" timeOffset="46635.7">19295 6242 1598 0,'0'-6'277'0,"-3"2"-83"0,3-2-70 0,-2 0-16 0,2 2-19 0,0-4-1 16,-5 4-4-16,3-2-43 15,-4 2 10-15,2-4 19 16,-1 4-10-16,0-2-9 16,-4 0 26-16,7 0-25 15,-2 2 7-15,-1 0-31 16,1 0-28-16,0 0 33 15,-4 0-33-15,0-2-1 16,-5 0-7-16,-1 0 7 0,1 2 1 16,-5-2-15-16,5 0 15 15,-8 2 17-15,6 0-17 16,-5-2-2-16,-3-2 1 16,-4 4 1-16,-2-1-2 15,-6 4-14-15,-5-2 16 16,-5 2 10-16,-3-3-10 15,-2 2-1-15,0 0-10 16,2 0 11-16,4 2 3 16,1-4-3-16,-1 4 0 15,-1-3-6-15,-3 3 6 16,-8 3-1-16,-2-6 1 16,2 3 1-16,3 3 12 15,-1-2-13-15,5 4-3 0,-2 3-4 16,-7 0 7-16,-2 6-1 15,0-2 1-15,0 6 0 16,2 2 10-16,2-4-10 16,-5 4 0-16,6 0 10 15,0 0-10-15,-3 0 0 16,4 2 0-16,0 0 2 16,-2 2 16-16,6 0-18 15,-4 5 0-15,-6 3 12 16,-7 5-12-16,-2 2 0 15,5 1 0-15,-2-2 0 16,9-2-2-16,1 2 2 16,-2-2 0-16,2 0 26 0,3 0-11 15,0 3-3-15,3-2-12 16,8 6 1-16,0 3 18 16,2 2-19-16,2 2-1 15,5 4 1-15,-4-6 5 16,9 2-5-16,-1 1 0 15,0 1 0-15,-4 2 23 16,-2 4-17-16,-2 0 4 16,1 4 13-16,1-1-11 15,4-1 0-15,2-8-12 16,8-2 6-16,4-4 10 16,1-2-16-16,7 0-3 15,-4 3 3-15,6 3 1 0,0 8 0 16,1 6-1-16,-1 4 1 15,-4 4 18-15,4-4-19 16,1-5-15-16,1 1 15 16,3-6 1-16,7 2-1 15,3-2 0-15,8 0 0 16,2-2 16-16,4 2-16 16,-5-5 0-16,6-3 1 15,-3-4 23-15,5 2-16 16,-1 0-8-16,3 0 6 15,0 1 13-15,6-1-19 16,2-2 0-16,6 0 5 16,1 0 7-16,5-8-6 0,0 0 8 15,-2-8-13 1,-1 2 34-16,3-2-34 0,4 2 7 16,-2 5 7-16,5-3-5 15,1 4 5-15,5-6-15 16,0-2 6-16,3 0 6 15,3-6-12-15,6 0 0 16,-1-6 7-16,2 4-6 16,1 0 9-16,-3 0-10 15,-4 1 0-15,3-1 3 16,-6 0-3-16,-3-3-1 16,1-5 0-16,-2 3 1 0,0-5 13 15,5-6-13 1,2 0 0-16,6 0 2 0,5 0-1 15,2-2-2-15,-4 0 2 16,-5-2 7-16,-4 0 1 16,-9-2-9-16,0 0 0 15,-4-2 4-15,-4 0-4 16,4-2-1-16,4-6 0 16,2 0 1-16,9-6 8 15,1 2-8-15,5-4 0 16,-2 4-5-16,-5 2 5 15,-6-2-1-15,-5 4 0 16,-1-6 1-16,-2-2 9 0,0-5-9 16,2-4 0-1,-1-8 3-15,5-3-3 0,10-4-1 16,1 0-5-16,-3 2 4 16,-3 7-4-16,-7 1 2 15,-9 6 4-15,-5 1 4 16,-2-4-4-16,1 0 0 15,-1-8 0-15,6-5 7 16,2-8 1-16,4-10-8 16,-3-6-11-16,0-3 2 15,3 3 9-15,-7 6 0 16,-1 4 0-16,-7 8 7 16,-8 4 8-16,-3-3-15 15,-1 0 1-15,-2-10 14 16,2 1-14-16,0-8-1 0,-3-4-1 15,3-6 1-15,-1-4-10 16,1-7 10-16,0 5-9 16,-7 6 3-16,-3 3 3 15,-9 7-5-15,-4 9 8 16,-6 2 0-16,0 5-6 16,0-6 6-16,-6 4 0 15,0-2-11-15,1-2 11 16,-7-7-12-16,3 5 11 15,-7-4 0-15,1 2-7 16,-3 2 8-16,0 0-10 16,-2 4 4-16,3-1 5 0,-2 5 1 15,5 4 0 1,3 0 0-16,-1 2-15 0,3 6 13 16,-3-2-13-1,-3 4 15-15,1-5 0 0,-2 2-8 16,-2-3-7-16,0 1 15 15,0 7 2-15,4 6-2 16,-1 2-12-16,-1 4 4 16,-3 0-10-16,2 4 12 15,-6-2 5-15,0-2 1 16,-4-2 3-16,-2-2-3 16,0-3-6-16,-4 2-4 15,-3 0 7-15,-3 3 1 16,-3 0 2-16,0 2 0 0,-3 0 5 15,3 0-5-15,-2 4-3 16,2-2 3-16,-1-2 0 16,-1 0-7-16,-4 2 7 15,4 0 0-15,1 2-3 16,1 4 3-16,-1 2-13 16,-1 2 13-16,1 0 9 15,3 0-2-15,0-1-7 16,1 0 0-16,-1 0 0 15,-3 4 0-15,-2-1-13 16,-4-2 13-16,-2 5 9 16,-3 6-9-16,-4 1 0 15,-7 7 0-15,-7 10-27 16,-11 7-15-16,-3 12-162 0,-3 8-387 16,-117 46-766-1</inkml:trace>
  <inkml:trace contextRef="#ctx0" brushRef="#br0" timeOffset="49884.45">23140 5984 1554 0,'0'0'286'0,"0"0"-118"0,0 0-54 0,0 0 2 0,-2 0-16 0,2 0 13 0,0 0-28 15,-2-3-4-15,2 3 21 0,0-2-49 16,-3 0-11-16,1-4-5 0,-4 2-4 16,-3-4-25-16,-9-2-8 15,-3 0 0-15,-10 2-11 16,-4-2 10-16,-9 5 1 16,-4-4 3-16,0 1 6 15,-1 0-8-15,-5 0-1 16,1 0 7-16,-5 0 14 15,-10 2-21-15,0 0-8 0,-6 0 8 16,-2 2 0 0,1 0 1-16,-6 0-1 0,6-2 6 15,2 4 0-15,3-2-5 16,10 0-1-16,5 2 15 16,5 0 0-16,5 0-2 15,6 2 8-15,7 0-15 16,-1 2 24-16,0 2-29 15,-5 0 11-15,-3 2-10 16,-1 2 4-16,-2 0 1 16,-3 0-5-16,1 2 7 15,0-4 22-15,5 0-22 16,-2 0 2-16,1-2 10 0,0 2-14 16,-1 0-1-1,1 2-6-15,0 1 1 0,1 0 24 16,-1 3-24-16,2 0-1 15,-5 6 1-15,-1 4 5 16,-6 3-4-16,-6 0-2 16,0 2 0-16,-4-1 8 15,4 2-8-15,0-2-1 16,-3 0 1-16,11 0 8 16,5 0 2-16,7-2-10 15,7 0 0-15,6-2-3 16,-2 4 3-16,2 0 0 15,0 5 2-15,-6 5 7 16,-3 1 10-16,-4 8-19 16,4 3 0-16,-3 0 13 0,1 0-13 15,5 0-3-15,6-4 3 16,1-1 1-16,4-2 12 16,2-2-13-16,5-1 0 15,1 0 24-15,-3-2-15 16,1 2-8-16,-3-2 19 15,-1 2-1-15,0 1-7 16,-4-2-12-16,1 6 0 16,2-7 11-16,3 2-11 15,1-4 0-15,1 0 5 16,1 0 9-16,-3-4 8 16,3 4-22-16,1-6 1 0,-3 0 24 15,4 7-23-15,0-3-1 16,-2 5 11-16,1 4-12 15,1 3 25-15,0 2-25 16,0 4 0-16,-2 0 15 16,4 0-15-16,-3-1 1 15,4 3-1-15,-3-6 0 16,1-4 11-16,4 2-11 16,-3-2 0-16,-3 0 11 15,4 6-5-15,1 1-5 16,3 1 1-16,2 0-2 15,4-2 20-15,2 0-20 16,5 2 0-16,5 2 7 16,-3-4-7-16,-1-1-1 15,4-3 1-15,-1 0 0 16,3 0 21-16,2 2-21 0,0-2 0 16,-3 2 13-16,5-4-13 15,-1 1 1-15,2-2 0 16,4-2 0-16,2-1 20 15,4-2-21-15,-2-4 0 16,2-2 5-16,0 0-5 16,3 2 1-16,-5-2-7 15,4-2 19-15,-2 1-11 16,2 0-2-16,-1-3 0 16,1 2 4-16,6 1-4 0,-2-3 0 15,5-2-1 1,-2 0 3-16,1-2-2 15,-4-2 0-15,1-2 0 0,0-2 4 16,0 0 2-16,9 4-6 16,-2-2-6-16,1 5 6 15,3-5 12-15,2 1-12 16,3 2-9-16,2-2 8 16,-3 2 1-16,-2-1-1 15,3-4 0-15,2 4 1 16,-5 0 3-16,2-2-3 15,-1-2-10-15,1 4 10 16,0-4 8-16,3 2-8 16,4-4-1-16,0 2 1 15,-2 0-2-15,3-4 2 0,-3 0 0 16,-2-2 5 0,-2-2-5-16,4 2 1 0,3-4-1 15,-1-4 1-15,4 0 11 16,-1-4-11-16,-5-2-1 15,2-2 10-15,-2-4-4 16,9-4 0-16,3-6-6 16,5-2 2-16,5-6 11 15,-2 0-13-15,-2-4-6 16,2 0 6-16,-10 1 1 16,7-5 6-16,-7 3-7 15,-3-6 0-15,-1 6 7 0,-10-6-7 16,-2 1 0-1,-4 0 2-15,6-6-2 0,0-4 0 16,4-2-8-16,-1 0 8 16,-1 0 6-16,-5 1-5 15,-2 3 7-15,-4 0-1 16,-3 4 1-16,-5 0-2 16,0 4-6-16,-2-2 0 15,1 0 4-15,2 1-4 16,-5-1-7-16,4 4 7 15,2 2 1-15,-3 0 5 16,1-2-6-16,3 0 0 16,1-6 12-16,1-4-11 15,-2-4-1-15,3-11 2 16,-4-5 7-16,1 2 3 0,-1-4-12 16,-8 3 0-16,-2 10-9 15,-5 5 9-15,-6 7-10 16,-3 7 9-16,-1 8 1 15,-5-2-6-15,-3 0-9 16,-1-6 0-16,-2-2 15 16,1-6 0-16,-2-1-6 15,0 0-6-15,5 2 12 16,-5 7-8-16,0 2-1 16,-2 6 6-16,-2 4-15 15,2 2 18-15,0-3-10 16,-7 2 1-16,5 1 4 15,-4-2-2-15,-2 2 1 0,2 0-3 16,-1-3-3-16,-1 0 4 16,-4-2 2-16,1 1-24 15,3-4 17-15,-2-4 13 16,-3 2-9 0,2-6 9-16,-3 4-11 0,-1-2 11 15,-1 4 0-15,3 1 0 16,-3 1 1-16,3 2 7 15,-1 0-8-15,-1 0-3 16,1-2 3-16,-1-2 0 16,-3 0-9-16,3 2 8 15,-1 0 2-15,3 0 4 0,-1 3-5 16,-1 5 0 0,4-2 11-16,-1 5-11 0,1-6 0 15,-5 1-7-15,1-2 7 16,-1-2 4-16,-1 0-4 15,1 0-5-15,-1 2 5 16,-2-4 6-16,4 2-6 16,-3 0 0-16,0-2 0 15,0-7 9-15,-2 6-9 16,-3-6 0-16,0 3-6 16,-4 0 6-16,-4 0-1 15,6 4-5-15,-2 6 6 16,5 2-9-16,0 2 9 15,4 0 0-15,-5 0 7 16,6 1-7-16,-3 0 0 0,2 1-6 16,-2-3 6-16,-3-2 0 15,-8-1 0-15,-4-1-23 16,-9-1 22-16,-6 4 0 16,-8 0 1-16,-6 0-6 15,1 2 6-15,-3 0 8 16,8 0-8-16,4 2 0 15,10 0 0-15,8 6 1 16,7 0-1-16,2 6 0 16,3 2-16-16,-5 6 10 15,-9 6-35-15,-18 8-68 16,-13 8-56-16,-14 10-355 16,-162 71-343-16</inkml:trace>
  <inkml:trace contextRef="#ctx0" brushRef="#br0" timeOffset="55234.2">21309 7754 1311 0,'2'0'486'0,"-2"0"-367"0,2 0-82 0,-2 2-23 0,0-2-2 0,0 2 21 0,0-2 39 0,2 0-45 15,-2 6-18-15,5-4 37 0,-3 0 11 16,2 2 3-16,1 0 26 16,0-2-4-16,-1 2 32 15,0 4-52-15,3 0-25 16,-1 4 23-16,4-2-24 15,3 6-13-15,-1-3 2 16,1 2-7-16,5 3 44 16,-3 0-31-16,1 0-2 15,6 4 2-15,-4 3-7 16,4 0-3-16,-4 10-13 0,4 3-2 16,-7 4 13-16,6 0-19 15,-5 2 0-15,-3 0 2 16,5 3 25-16,-3 0-20 15,-1 6-7-15,1-9 2 16,-4 2 14-16,-2-2-7 16,-2-2-9-16,-5 0 6 15,-2 3 12-15,-2-4-7 16,0 2-10-16,0-1 7 16,-1-2 12-16,1 4-20 15,4 14 0-15,1 8 62 16,1 6-28-16,4 1-22 15,-1-5-12-15,-4-6 6 0,-1-2 13 16,-2-6-18-16,-2-4-1 16,-3 0 15-16,-2-1-5 15,-6 1 1-15,-1 0-8 16,-1 4 4-16,-3 0 20 16,1 2-26-16,-6 5-1 15,5-3 7-15,-3 2 2 16,-2-2-9-16,-6 2-1 15,2-7 1-15,0-6 13 16,-2-3-11-16,-2-5-1 16,2 1 6-16,-4 0 13 15,-3-4-2-15,3 6-18 16,-1-2 7-16,5-4 8 16,-2 2-15-16,2-3 0 15,2 1 6-15,-4-4-4 0,2 1 4 16,0 0-6-1,0-3 0-15,0 2 7 0,0-2-7 16,3 0-4-16,1-4 4 16,3 0 6-16,4-3-2 15,3-1-4-15,2-3 0 16,-1-2 8-16,3 1-8 16,-1 0-2-16,-1 0 2 15,-3 4 0-15,-1-2 7 16,-6 2-7-16,3 0 0 15,-6 2 10-15,4-4-10 16,-1 0-10-16,8-2 10 16,-1-4 0-16,5-2 4 15,1 0-4-15,2-2 0 0,-7 4-1 16,-1 2 1-16,-4 6-1 16,-2 6 1-16,-7 1 0 15,4-4-6-15,0 0 6 16,6-7 0-16,1 0 5 15,5-6-5-15,3-4 1 16,1 0-1-16,1 0 1 16,-4 0 6-16,3 4-7 15,-4-2 0-15,-1 6 18 16,2 2-17-16,-5 2 5 16,4 0-6-16,0 0 2 15,4-4 11-15,-2-4-13 0,7-2 0 16,-1-6-1-16,2 0 1 15,-1 0 0 1,2-1-1-16,-2 0 1 0,-1 3 7 16,1 0-7-16,-2 0 0 15,-2 0 1-15,4 4 1 16,-1-4-2-16,1 1 0 16,0 1 1-16,2-3 9 15,-4 0-10-15,2-1-6 16,-2 0 6-16,-1 2 1 15,1-1 0-15,-4 2-1 16,-1-1 0-16,-2 6 18 16,-1-2-18-16,4 2-2 15,3-6 2-15,-3-1 0 0,8-2 0 16,-2 3-9 0,0-4 9-16,2 0 14 0,-1-1-14 15,3-1-3-15,0 0 3 16,0 0 0-16,0 0 0 15,0 0 0 1,-2 0-1-16,2 0-16 0,0 3 8 16,0-6-115-16,-4 2-107 15,-43-48-1182-15</inkml:trace>
  <inkml:trace contextRef="#ctx0" brushRef="#br0" timeOffset="58852.9">21311 7766 1473 0,'0'0'306'0,"0"0"-216"16,-2 0-83-16,2 0-6 0,0 0 46 0,0 0 43 0,0-2 31 0,0 2 17 0,0 0-37 0,0 0 19 0,0 0-30 16,0 0-21-16,0 0 12 15,0 0-38-15,0 0-1 16,0 0-4-16,0 0-7 16,0 0 19-16,-11-8-29 15,1 2-20-15,0-2 23 16,-4-6-24-16,-4 4 0 15,0-4 0-15,-5-2 0 16,-4 2 18-16,-5-4-6 0,-1 2-12 16,-3 2 24-1,2 0-9-15,-1-1-9 0,-3 0-4 16,1-2 5-16,-6 5 8 16,-2-3-15-1,0-2-6-15,-3 6 6 0,1-4 1 16,3 5 1-16,-2 2-2 15,4-2 10-15,5 4-2 16,-1-2-8-16,0 2 0 16,-2 0 19-16,-4 0-4 15,-4 2-15-15,-3-4 12 16,-4 4-6-16,3 0 37 16,5 2-26-16,-1 2-17 0,-2 0 18 15,2 2-2 1,5 0-7-16,5 2-4 0,3 4 2 15,-1-2 11-15,3 0-16 16,2 0-2 0,-3 2 1-16,-4 2-1 0,-2 2 13 15,-6 0-13-15,-4 2 0 16,3 0 17-16,1 1-17 16,-2-1-1-16,0 1 1 15,-2 3 9-15,-1-4-8 16,-8 7-1-16,-2-2 6 15,-4 2 9-15,-2 1-15 16,-2 4 0-16,1 0 13 16,-1 2-1-16,-5 4-4 15,3-2-8-15,8 1 0 0,3-2 6 16,13 0-6-16,3 0-5 16,2 0 5-16,-1 3 1 15,1 4-1-15,-3 4 0 16,1 0 0-16,-1 4 5 15,0 6-5-15,3 3-8 16,2 2 8-16,2 4 0 16,0 3 9-16,1 0-9 15,3 4 0-15,0-2 1 16,1-6-1-16,4-1 0 16,7-7 7-16,2-2-6 15,5-4 15-15,1-2-16 16,1 4 0-16,-1 6 20 0,3 1-19 15,0 1 5 1,-5 2 0-16,5 2 2 0,2-2 4 16,-2 6-12-16,7 5 0 15,-1-4 21 1,5 6-21-16,5-3 0 0,-1 2 6 16,2 2-5-16,1 0 14 15,0-1-15-15,0-7 0 16,-3 0-8-16,0-4 8 15,3 0 0-15,3-4 0 16,-4-1 0-16,5-3 20 16,3-6-20-16,1 0 0 15,1-4 6-15,5-8-5 16,0 0 0-16,1 1-1 0,3-4 0 16,4 1 16-1,5 7-16-15,-3-6 1 0,4 2 28 16,1-3-29-16,1-2 1 15,-5-2 11-15,-3-4-12 16,0 0 15-16,-3-2-15 16,1-4 0-16,0 2 12 15,0 0-10-15,-1 2 5 16,5 2 2-16,0-2-9 16,-4 2 10-16,6 3-10 15,-1-1 6-15,-1-2 12 0,-2-2-17 16,0 0 1-1,-4-4-2-15,-3-4 7 16,-5 0-1-16,-3-4-6 16,1 2 0-16,2 4 8 0,0 0-7 15,5 0 0-15,1 0-1 16,2 2 1-16,-2 0 17 16,4-2-18-16,-2-2-1 15,0-2 0-15,4 0 1 16,-5-2-11-16,5 2 10 15,-3 0 2-15,-3 2 15 16,1-2-16-16,-1 2-2 16,4-2 1-16,-3 3 1 15,2-4-6-15,4 1 4 16,-4 3 2-16,3-4 6 0,3 4-6 16,-8-1-1-1,-1-2 0-15,-6-2 2 0,-1 2-2 16,-3-2 1-16,1-2 0 15,1 4 5-15,1-4-5 16,-1 0-6-16,4 2 6 16,-2 0 3-1,5-2-3-15,-1 2 0 0,3 2 0 16,-2-2 6-16,1-2-6 16,-6 2 0-16,3-2 4 15,-1-2-4-15,2-2-1 16,2 0-5-16,3 0 6 15,1 0 6-15,-2 2-6 0,1-2-11 16,-4 2 11-16,5-2 14 16,0 0-14-16,-2 2-7 15,0-2 7-15,-2-2 10 16,4 2-10-16,2 0 0 16,0-2 0-16,0 4 0 15,0-4 0-15,-2 0 0 16,2 0 0-16,0-4 9 15,-5 2-9-15,1 0-7 16,-7 0 7-16,1-2 7 16,-3 2 0-16,-3 0-7 15,3 0 0-15,-5 0 0 0,3 0 0 16,1-2-6 0,-3 2 6-16,-1 0 2 0,-3 2 7 15,2-4-9-15,-6 4 0 16,1-2 3-16,-3 2-3 15,-2-2-9-15,0 4-15 16,-2-4-67-16,-5-2-89 16,-5-8-279-16,-25-48-762 15</inkml:trace>
  <inkml:trace contextRef="#ctx0" brushRef="#br0" timeOffset="60424.89">16993 7100 1585 0,'-2'-1'288'0,"2"-2"-139"0,0-3-13 15,0 6-4-15,0-2 23 0,0 2-35 0,0 2-18 0,0-4 4 0,0 2-4 0,0 0-19 0,0 0-22 16,0 0-25-16,-2 4 2 15,0 10-38-15,-1 11 1 0,-4 15 21 16,1 10-1 0,1 6-12-16,3 6-9 15,2-2 6-15,0 0 8 16,0-9-14-16,2-9-9 0,0-15 9 16,1-9 2-16,-3-7-1 15,4-9-1-15,-4-2 1 16,2-2 22-16,0-6-23 15,0-13 0-15,4-5-1 16,0-12 2-16,-1-6-2 16,-3-4-11-16,0-2-24 15,2 0 36-15,0 2-27 16,6 0-2-16,1 6 4 16,2 2 10-16,7 1 6 15,-2 7-11-15,-2 2 16 16,2 8-14-16,-5 6 16 0,-2 4-5 15,-2 6-6-15,-2 6 13 16,-5 2 0 0,2 10-10-16,4 4 10 15,0 8 44-15,5 11-31 0,-1 1-12 16,-1 1 17-16,-3 6-9 16,4-9-6-16,-6-3-3 15,-1-8 0-15,-1-5 14 16,0-6-14-16,-1-6-2 15,-3-2 2-15,2-4 7 16,-2 0 17-16,2-2-17 16,3-6-7-16,4-8 42 15,-1-10-36-15,6-10-6 16,-1-4-8-16,0-4 8 16,-1-5 4-16,-1 3-4 0,3 0-5 15,-3 2-4-15,1 2 9 16,7 8-10-16,-1 6 2 15,-3 4 8-15,3 6-1 16,-7 7 1-16,-2 7-2 16,-2 4-5-16,2 11 14 15,-3 3-4-15,1 12 3 16,-1 10 5-16,2 6 13 16,-4 4-24-16,5-2 0 15,-3 2 22-15,2-1-22 16,-2-1 1-16,-2-2-1 15,-2-1 1-15,-2-2-1 0,-2-3 0 16,-2-4 1-16,0-2 9 16,2-4-10-16,-2-8-1 15,0-4 1-15,4-6 0 16,0-2 13-16,0 0-13 16,0-2 0-16,2-2-8 15,0 0 8-15,-2-2-45 16,4 0-157-16,-2-40-514 15</inkml:trace>
  <inkml:trace contextRef="#ctx0" brushRef="#br0" timeOffset="61006.06">17902 6846 1769 0,'0'0'522'0,"4"0"-402"0,-4 1-14 0,0-1-32 0,0 3 5 0,0 7-16 0,0 6 41 0,-4 8-59 0,-1 10 27 0,-3-2-24 0,-1 6-8 0,-3-2 5 16,2 2-12-16,-2 1-22 16,3-3-3-16,3-3-7 15,-1 2 19 1,1-7-20-16,3-6 0 0,3-2 9 16,3-6-7-16,1-2-2 15,0-4 6-15,3-2-5 16,4-2 30-16,0 0-25 15,7-6 3-15,4 0 17 16,7-6-7-16,9-2-4 16,7-4-7-16,1 0-1 15,4 0 11-15,-4 4-18 16,-7-2 2-16,-6 6 14 0,-9 4-2 16,-4-3 4-1,-6 4-6-15,1-3-12 0,-6 2 45 16,-2 2-27-1,-2-2-17-15,-1 2 26 0,-4-2-14 16,0 2-2-16,0 0-11 16,0 0 1-16,0 0-13 15,0 2-21-15,6-4-105 16,15-6-352-16,66-42-1962 16</inkml:trace>
  <inkml:trace contextRef="#ctx0" brushRef="#br0" timeOffset="62820">21670 6555 1629 0,'-7'-12'604'0,"4"6"-346"0,-5-10-34 0,4 10-67 0,1 2-22 0,3 4-60 0,-2 0 20 0,2 0-67 0,2 2-17 0,-2-2-2 16,0 2-2-16,-2 2-7 16,0 10-7-16,0 6 7 15,0 8 26-15,-4 12-26 16,2 6 0-16,0 8 0 16,-1 9 0-16,3 5 0 15,4-2-1-15,3-6-8 16,-1-12-1-16,0-15-82 0,-1-10-157 15,-3-9-274-15,-11-20-181 16</inkml:trace>
  <inkml:trace contextRef="#ctx0" brushRef="#br0" timeOffset="63352.21">21429 6561 1283 0,'0'-4'758'15,"-2"4"-541"-15,0-6-64 16,4 6-49-16,-2 0-7 16,0 0 50-16,2-2-19 15,3-2-73-15,5 2 23 0,11-2-31 16,6 0 5-16,8 0-11 15,7 0-5-15,7 6 0 16,7 4-17-16,0 8-19 16,-1 6 29-16,-3 4-29 15,-1 8-13-15,-9 0 13 16,-8 4 0-16,-5 2 1 16,-9 2-1-16,-11 3 0 15,-3-3 5-15,-4-2-5 0,-2-4-2 16,-2-2-5-1,-2-6 7-15,-3-2 9 0,-7-4-9 16,1-4-2 0,-5 2 1-16,-5-3 1 0,-6-4-1 15,2 1 1-15,-5 1 1 16,-3-2 11-16,-4 0-12 16,2-6 0-16,5 4 22 15,3-4-22-15,8 0 1 16,5-4-1-16,5 2 0 15,-3 2-1-15,5-2-31 16,3-2-50-16,2-1-82 16,2-1-193-16,6-38-604 15</inkml:trace>
  <inkml:trace contextRef="#ctx0" brushRef="#br0" timeOffset="63961.75">22362 6567 2079 0,'0'0'516'0,"0"0"-360"0,0 0-96 0,0 2-33 0,0 2-1 0,-2-2-25 0,2 2 32 0,-4 6-32 0,0 8 0 0,-6 10 25 0,1 8 13 16,1 2 1-16,-1 5-14 0,-5-2-16 0,6 2 41 0,-3-3-31 15,-3 2-7-15,-1-2 20 16,3-6-19 0,3-6-13-16,3-8-1 0,0-4 13 15,6-8-10-15,0-4-3 16,4 2 0-16,-2-3 8 16,0-2 8-16,0 3-1 0,5-2-1 15,-1 0-13-15,4 0 44 16,7 0-33-16,8-2-3 15,8 0 21-15,11-2-14 16,8 0-15 0,6 0 0-16,0-2 10 0,0 2-1 15,0-2-10-15,-7-2 0 16,-6 2 6-16,-12 2 0 16,-8 0 2-16,-12 1-8 15,-7 1 0-15,-6 0 9 16,0 1-9-16,0-1-8 15,-2 0 7-15,0 0-46 16,-2 6-129-16,-44 24-508 0</inkml:trace>
  <inkml:trace contextRef="#ctx0" brushRef="#br0" timeOffset="65409.24">19308 10254 1941 0,'-2'0'583'0,"2"0"-453"0,-2 4-95 0,-5 7-34 0,2 3 41 0,-2 6 9 0,1 6 3 0,2 4-9 0,-1 2 13 0,3 4-5 0,-3 2-26 0,-6 2 7 0,0-3-4 0,-5 4-15 16,-3 0-15-16,-2-3 0 0,-1-2 20 16,5-6-20-1,1-8-6-15,7-8 6 0,7-8 1 16,0-4 10-16,2-4-11 16,0-2-2-16,2-8-16 15,0-8-24-15,7-8 18 16,4-9 24-16,3-4 0 15,4-8 9-15,-1-1-9 16,-3-6 0-16,7 2 16 16,-6 4-15-16,2 4 14 15,-4 12 7-15,1 6-5 16,-6 11 2-16,-3 8-19 16,0 5 1-16,-4 4-7 15,1 4 6-15,2 10 0 16,7 4 16-16,-1 6-10 15,-1 6 24-15,7 8-30 16,1 2 0-16,4 0 33 0,-3-2-32 16,3-4 0-1,-6-6 1-15,4-3-1 0,-8-3-1 16,-5-7-1-16,0-6-82 16,-4-4-88-16,-2 2-354 15,-16-7-142-15</inkml:trace>
  <inkml:trace contextRef="#ctx0" brushRef="#br0" timeOffset="65639.03">19308 10543 1927 0,'0'0'579'15,"2"0"-390"-15,7 3-115 0,5 1-20 0,10-3 78 0,2-1-32 0,8-1-44 0,4-7-43 0,0 1-13 0,2-3-18 0,-3-4-172 0,44-18-500 0</inkml:trace>
  <inkml:trace contextRef="#ctx0" brushRef="#br0" timeOffset="65911.5">19727 10233 1536 0,'0'2'947'0,"0"-2"-750"0,0 9-71 16,5 4-44-16,1 6 17 15,5 8 12-15,3 1-37 16,5 4-28-16,-1-2 2 16,3-4-27-16,-4 0 39 15,-1-2-57-15,-5-2 3 16,-2-2 0-16,-5 0-6 16,1-8-9-16,-5 2-61 15,-2-3-106-15,-5-1-300 0,-33-10-441 16</inkml:trace>
  <inkml:trace contextRef="#ctx0" brushRef="#br0" timeOffset="66289.36">19562 10279 1477 0,'-2'-3'653'0,"2"3"-409"15,0-1-50-15,0 1-55 0,2 0-13 0,2 0 2 0,4 0-37 0,0-2-29 0,15 0-28 0,6-2 35 0,11-2-49 0,1-1-10 0,2 0-2 0,-1-4-7 16,-4 4-1-16,-9 0-33 16,-9 3-98-16,-4-2-143 0,-10 5-318 15,-10 7-120-15</inkml:trace>
  <inkml:trace contextRef="#ctx0" brushRef="#br0" timeOffset="66842.95">19660 10680 1017 0,'0'0'555'0,"0"0"-368"15,0 2-65-15,0-2-25 16,0-2 16-16,-3 2 82 16,3 0-15-16,0 0-23 15,3 2-20-15,-3-2-29 16,0-2-3-16,0 2-35 15,0 0-20-15,0 0 11 16,0 0-37-16,0 0-4 16,0 0-1-16,0 0-10 15,0 0 18-15,20 8-12 16,0-10-9-16,14-2 32 16,3-6-28-16,5-4-8 0,6-2-1 15,-2 2 0 1,-3 0 26-16,-3 1-16 0,-5 4-10 15,-4 0 40-15,1 4-29 16,-3-4 15-16,-9 5-12 16,-3 0-6-16,-5 4 24 15,-8-1-24-15,1 1-8 16,-3 0 34-16,-2 0-24 16,0-3 2-16,2 6 1 15,-4-3-13-15,2-3 25 16,0 6-26-16,0-6-6 15,0 6 0-15,0-3 6 16,0 0-26-16,0 1-73 16,2 3-99-16,2 9-406 15</inkml:trace>
  <inkml:trace contextRef="#ctx0" brushRef="#br0" timeOffset="74538.78">6420 4351 1580 0,'-4'-4'309'0,"0"2"-174"0,-5-4 35 0,3 2-23 0,-4-2 4 0,6 2 4 0,-1 2-53 0,1 0-36 0,4 2 30 0,-2 0-21 0,0 0-9 0,2 0-21 0,0 2-45 15,0-2 28-15,4 0-28 16,5 4 1-16,11 4 5 16,18 2 20-16,15-2 11 15,16 0-20-15,8-4-16 16,0-4 23-16,-1-4-24 16,-5-2-58-16,-13 2-85 15,-9 2-151-15,-11 2-313 16,-12-2-193-16</inkml:trace>
  <inkml:trace contextRef="#ctx0" brushRef="#br0" timeOffset="74740.82">6463 4496 1766 0,'0'0'525'15,"2"0"-344"-15,1 0-25 16,-1 0-64-16,9 0 26 15,9 2-23-15,18-2-4 16,17 4-28-16,12-3-24 16,7-1-36-16,-1 3-3 0,4-3-208 15,81-8-620-15</inkml:trace>
  <inkml:trace contextRef="#ctx0" brushRef="#br0" timeOffset="78324.58">22211 3479 1718 0,'0'0'297'0,"-2"0"-147"0,0-2-54 0,2-2-31 0,0 4 89 0,-3 0-32 0,3-2-40 0,0 2-14 0,3 0-23 0,-3 0 3 0,0 0 7 16,2 0-20-16,-2 0 43 15,0 0-36-15,2 0-14 16,-2 2 7-16,2-4-25 16,2 2-9-16,12 2 12 0,7 2-13 15,19-4 51-15,16 2-33 16,7-2-17-1,6 0 12-15,3 0 4 0,-3 0-11 16,2-2-6-16,1-2 1 16,-3 4 5-16,-2 0-6 15,-11 4 0-15,-4-4 0 16,-13 0 2-16,-9 0 4 16,-8 2-12-16,-5-2 15 15,-2 2-2-15,-8-2-7 16,0 0 0-16,-5 0 6 15,-1 0 4-15,-3 0 7 16,-3 0-11-16,3-2 1 16,0 4 7-16,3-2-14 0,-3 0-1 15,0 0 1-15,-3 0 0 16,3 2 0-16,0-4 0 16,-2 2 0-16,4 0 2 15,-2 0-2-15,0 0-9 16,0 0-32-16,0 0-53 15,-8 2-121-15,3-6-247 16,-26-26-276-16</inkml:trace>
  <inkml:trace contextRef="#ctx0" brushRef="#br0" timeOffset="78789.53">23062 3228 1720 0,'-2'-2'320'0,"2"0"-139"0,-4-2-16 0,2 0-12 0,2 4-16 0,0 0-43 0,4-4-16 0,-2 8-22 0,0-4-14 0,1-4-28 0,-1 4-13 0,2 0 40 0,0 0-24 0,6 4 10 0,1-2 3 16,7 4-8-16,-3 2-6 15,5 6-16-15,4-2 0 16,3 6 6-16,-4 0-6 16,3 2-6-16,-1-3 5 0,-3 2 1 15,-2 0 5-15,-4-1-5 16,-7-2 0-16,-5-2 8 16,-2 1-8-16,-4 0-2 15,-2 5 2-15,0 2 15 16,-6 4 11-16,-3 2-19 15,0 6-5-15,-1-2 31 16,-1-2-21-16,3 2-2 16,4-4-2-16,-1-3-2 15,-3-6 6-15,6-2-12 16,1-2 0-16,-1-1-3 0,0-3 3 16,-2 3-44-1,-5-4-110-15,-3 2-179 0,-39 2-506 16</inkml:trace>
  <inkml:trace contextRef="#ctx0" brushRef="#br0" timeOffset="80197.23">24769 3296 1689 0,'2'-2'258'0,"0"2"-135"16,0-2-50-16,1 1 7 0,4-3-2 0,-1-3 0 0,5 1 6 0,3-2-23 0,-1-2 31 0,1 2 10 0,1-6-42 0,-1 2 30 0,-3 0-38 16,-1 0-23-16,-2 0-14 15,-6 4-7-15,-4 0-8 0,-8 0-15 16,-14 4-22-1,-14 0 31-15,-18 6 6 0,-11 4 0 16,1 4 10 0,3 6-8-16,10 8 14 0,8 8-16 15,14 6-9-15,13 4 2 16,9 5 7-16,16 1-11 16,13-2 11-16,11 2-12 15,9-2 11-15,8-4-38 16,2-10 16-16,0-3 23 15,-4-7 0-15,-3 0 6 16,-8-3-6-16,-6 2 1 16,-10-1 5-16,-13-4-6 15,-2 2 0-15,-10 0 24 16,-6-2-23-16,-5 0 17 16,-8 0-6-16,-6 0-11 15,0-4 25-15,-7 0-26 0,3-8 0 16,2 0 10-16,2-8-10 15,8-4-73-15,2-4-227 16,12-54-325-16</inkml:trace>
  <inkml:trace contextRef="#ctx0" brushRef="#br0" timeOffset="80538.77">25226 3174 2207 0,'0'-4'342'0,"-3"4"-167"0,1-6-73 0,2 6-66 0,0 4-36 0,-2 8-2 0,-2 12 2 0,-6 16 51 0,2 12-33 0,-1 7 10 0,2 5-10 0,7-2 2 0,0-2-10 16,7-4-10-16,-5-5 12 16,-2-6-18-16,0-8 6 0,-6-1-97 15,-4-9-110 1,-1-4-360-16,-42-11-770 0</inkml:trace>
  <inkml:trace contextRef="#ctx0" brushRef="#br0" timeOffset="80757.89">25018 3549 2229 0,'2'-6'371'15,"6"4"-259"-15,3-2-41 16,11-2-31-16,5 4 32 16,8-2-27-16,10 4-45 15,4-4-1-15,7 4-175 0,75-14-491 16</inkml:trace>
  <inkml:trace contextRef="#ctx0" brushRef="#br0" timeOffset="81559.67">25643 3447 1939 0,'0'0'339'15,"2"-2"-158"-15,-2 2-116 0,0 0-29 16,0 0 54 0,-2 2-23-16,-8 8-34 0,-7 2-18 15,-14 14 6-15,-10 12 33 16,1 4-36-16,7-4-12 16,10 0 2-16,10-5 1 15,9-8 5-15,4 1-14 16,11-4 0-16,5-5 15 15,1-7-9-15,10-2-5 16,4-8 20-16,5-4-13 16,-5-9 7-16,-2-5-15 15,-2 3 0-15,-7-10 21 16,-7 1-20-16,-1 2 2 0,-8 4-3 16,-4 8 0-16,-2 6 0 15,2 2-29-15,-5 10-35 16,-6 2 49-16,2 10 6 15,1 3-2-15,2 0-13 16,14-1-1-16,7-5 7 16,7-2-12-1,1-2 30-15,5-8 4 0,1-5-3 16,0-5 11-16,2-5-1 16,-2-4-10-16,0-4 23 15,-2-7-13-15,-2-1 5 16,-8-7 41-16,-1-6-30 0,-5-7-16 15,-4-12-11-15,-4-4 1 16,-1-8 2-16,-2-1-3 16,0 1 0-16,-2 12 18 15,-4 14-9-15,4 12 23 16,0 16-4-16,0 10-4 16,2 6-24-16,-2 8 0 15,-3 6-34-15,-3 12 34 16,-4 14 22-16,3 16-8 15,7 8 4-15,4 5-17 16,5 1 28-16,2-2-29 16,4-8 0-16,0-6 14 15,-1-14-8-15,3-14-6 0,-1-5 0 16,-1-6 9 0,3-5-6-16,-3-2-3 15,1-5-42-15,-3-3-7 0,2-8-49 16,-4-1-71-16,0-7-212 15,-7-45-293-15</inkml:trace>
  <inkml:trace contextRef="#ctx0" brushRef="#br0" timeOffset="81815.78">25872 3338 1731 0,'2'-1'588'0,"-2"1"-456"0,9-3-63 0,4 3 3 0,12 0 16 0,4 0 14 0,5 0-79 0,3 0-23 0,3 0-25 0,1-3-213 0,41-12-366 0</inkml:trace>
  <inkml:trace contextRef="#ctx0" brushRef="#br0" timeOffset="82056.88">26320 3439 1920 0,'0'2'497'0,"0"0"-398"0,2 10-78 15,3 2 75-15,1 8 30 16,0 4-48-16,-1 2-53 16,2 2-5-16,-2 0-19 15,-3-4-1-15,-2-4-78 16,0-6-206-16,-7-5-208 15,-26-18-999-15</inkml:trace>
  <inkml:trace contextRef="#ctx0" brushRef="#br0" timeOffset="82274.42">26320 3198 2126 0,'0'2'578'0,"0"-2"-443"16,0 2-110-16,0-2-14 15,0 2-22-15,0 4-4 16,0 8 5-16,-2 10-212 16,-3 34-484-16</inkml:trace>
  <inkml:trace contextRef="#ctx0" brushRef="#br0" timeOffset="82669.25">26678 3421 1333 0,'0'0'1162'0,"0"2"-1006"16,-2 4-126-16,-4 0-19 0,-3 4 35 15,1 4 16 1,0 4-37-16,6 0-16 16,6 8 9-16,6 4-18 0,9 0-2 15,6 0 2-15,4-4 2 16,-2-4 10-16,-8-6-12 15,-3 0 6-15,-3-1 1 16,-6-4-7-16,-7-4 0 16,-2 0 11-16,-9 1-10 15,-7-1 0-15,-9 0-1 16,-6 4 1-16,0-8 17 0,-4 0-16 16,4-6-2-1,6 0-33-15,3-9-133 0,6-6-286 16,0-53-374-16</inkml:trace>
  <inkml:trace contextRef="#ctx0" brushRef="#br0" timeOffset="83140.45">26919 3194 1834 0,'0'2'267'16,"-2"2"-236"-16,0 0-14 16,2 4 16-16,-3-2 75 0,1-4 46 15,2-2-2 1,0 0 22-16,0 0-59 0,0 0-28 16,0 0-12-1,0 0-28-15,0-2-10 0,0 2-11 16,0 0-26-1,0 0 42-15,0 0-30 0,0 0 0 16,0 0 17-16,0 0 2 16,0 0 2-16,0 0-9 15,5-10-12-15,-1 4 38 16,2-4-50-16,-3 0 6 16,-1 4 14-16,-2 4-5 15,0 4-15-15,0 0-16 0,-2 6-11 16,-1 12 18-16,1 18 3 15,4 16 4-15,3 15 2 16,2 5 1 0,6-2 5-16,-2-6-6 0,1-14-27 15,-4-10-2-15,-6-12-53 16,-2-8-74-16,-4-1-301 16,-40 0-334-16</inkml:trace>
  <inkml:trace contextRef="#ctx0" brushRef="#br0" timeOffset="83343.86">26865 3419 1666 0,'8'-5'719'0,"2"4"-608"15,9-3-43-15,7 2-44 0,3 4-24 0,6 0 0 0,4 1-266 0,45-8-546 0</inkml:trace>
  <inkml:trace contextRef="#ctx0" brushRef="#br0" timeOffset="83610.58">27353 3497 2109 0,'-2'0'378'0,"-2"6"-263"16,-12 6-83-16,-6 8 70 16,-9 6-6-16,-2 4-47 15,2 2-4-15,10-4-45 16,8-2 1-16,4-5-1 15,9-3 1-15,11-7-1 16,2 1 0-16,14-3-23 0,4-1-76 16,11-4-226-1,70-11-227-15</inkml:trace>
  <inkml:trace contextRef="#ctx0" brushRef="#br0" timeOffset="84123.05">27661 3525 1799 0,'-15'10'249'0,"-1"4"-129"15,-13 10-45-15,4 2-44 16,10-2 16-16,4-2-5 16,11-4-17-16,9 0 26 15,-1 0-6-15,8-5 14 16,6-4-25-16,0-5-23 15,5-4 19-15,-2-4-20 0,0-5-8 16,-8-1-2-16,1-7-11 16,-9 5-49-16,-5 1 11 15,-4 4-50-15,-2 3 67 16,2 4-73-16,-2 4-34 16,2 4 97-16,0 2 9 15,2 1 7-15,5-2 5 16,2-4 21-16,8-4 9 15,-1-5 30-15,8-3-4 16,-1-6 29-16,1-7-23 16,-1-6-14-16,-1-6-12 15,-6-8 37-15,-1-6 89 0,-3-4-36 16,-6-8-1-16,-4-4-23 16,-2-1-23-16,-2 11 11 15,-2 10 14-15,4 20-23 16,-2 14-12-16,2 10-48 15,0 12-62-15,-3 12 50 16,3 16 12-16,3 18 0 16,3 6 0-16,7 9 0 15,5-3-12-15,3-6-34 16,-4-8-203-16,-3 37-432 16</inkml:trace>
  <inkml:trace contextRef="#ctx0" brushRef="#br0" timeOffset="86809.7">26556 4128 1003 0,'2'-4'376'0,"-4"3"-182"0,4-5-83 0,-2 2 15 0,2 0-47 0,-2 4 25 0,0-3-5 0,0 2 40 0,0 1-52 0,0-3 2 0,0 1-10 0,-2 2-10 0,2-1 5 0,0 2-11 0,-2-1 1 0,2 2 8 16,0-2-40-16,-3 3-32 15,3 6-5-15,-4 12 5 16,-2 19 30-16,-3 16-6 16,-1 12-24-16,6 6 29 15,2 1-29-15,2-6-7 16,2-4 7-16,2-11 6 15,1-10 1-15,2-8-7 0,0-16 0 16,1-4 4-16,3-4-3 16,5-4-1-16,9-2 25 15,2-2-8-15,4 0-7 16,4-4-10-16,1 0-16 16,-1-4-1-16,1 0-71 15,-5-2-64-15,0 0-17 16,-2-6-86-16,-6 2-23 15,26-30-210-15</inkml:trace>
  <inkml:trace contextRef="#ctx0" brushRef="#br0" timeOffset="87025.11">27104 4554 1370 0,'0'0'630'15,"-2"0"-433"-15,0 3-80 16,-3 12-60-16,-1 1 10 16,0 8-23-16,4 4 13 15,2 4-27-15,6-2-30 16,0-2-57-16,-2-2-220 16,-8-4-464-16</inkml:trace>
  <inkml:trace contextRef="#ctx0" brushRef="#br0" timeOffset="87202.98">27146 4331 1652 0,'-2'-2'934'0,"2"0"-752"16,0 0-172-16,0 6-10 15,2 6-39-15,-4 4-54 16,2 8-355-16,5 24-521 16</inkml:trace>
  <inkml:trace contextRef="#ctx0" brushRef="#br0" timeOffset="88339.23">27382 4648 1801 0,'2'12'267'16,"3"2"-168"-16,2 14-9 15,0 2-15-15,-1 2-9 16,1-5-12-16,-5-4-26 15,2-6-22-15,-2-3 3 16,-2-10-4-16,0-3-4 0,0-2 61 16,0-3 94-16,0-5 14 15,8-9-98-15,-4-6-50 16,5-8-22-16,5-8-8 16,3-2-25-16,5 6 11 15,3 2-23 1,-1 14 22-16,-2 8 14 0,-1 6 8 15,-2 8-6-15,2 4-2 16,5 6 9-16,6 8-11 16,-1 0 11-16,2 2-1 15,3-2 1-15,-3-2 1 16,0-6 1-16,-4-4-2 0,-4-4 7 16,-5-4 8-1,1-6-15-15,-8-2 1 0,2-2 9 16,-1-4 1-16,-6-2-10 15,-1 0-1-15,-5 0-3 16,-2-2-9-16,-4 2 3 16,-3 2-18-16,-3 6 5 15,-9 2 10-15,0 10 1 16,-10 4 10-16,0 8-8 16,4 4-4-16,7 10 13 15,9 0-15-15,11 0 15 16,11 0-15-16,8 0-35 15,14-5 5-15,6-10-10 16,5-3-14-16,6-7-48 16,-4-8 13-16,6-7 14 15,-2-4 17-15,-4-6 25 0,-1-4 13 16,-3-2 35 0,-3-4 3-16,-10-2-3 0,-9 2 0 15,-8 0 16-15,-10 4 15 16,-4 2 8-16,-4 5 18 15,-6 5-28-15,0 9 23 16,-3 5-44-16,-8 5 11 16,1 13 4-16,-2 7-7 15,4 7 11-15,7 0-19 16,2 0 8-16,6-4 35 16,6-4-33-16,6-4-1 15,0-6 35-15,-1-6 16 0,2-4 11 16,5-4-37-16,1-4-3 15,-1-4 18-15,6-6-30 16,-4 0 12 0,-1-6-4-16,-7 0-7 0,-3 2 6 15,-4 4-34-15,-2 0 0 16,2 10 14 0,-2 2-14-16,0 2-23 0,0 4-4 15,4 0-1-15,0 6 27 16,2 0-6-16,7 0 5 15,-3 0 2-15,-1-4 0 16,1-2 6-16,4-4 3 16,-1 0 3-16,1-2 17 15,1-4-14-15,-6 0-14 0,1-2 34 16,-2 2-34-16,-1 4-1 16,-1 2-5-16,4 4-4 15,0 6 8-15,13 2-8 16,6 8 9-16,4 2-11 15,5 2-20-15,0 0-200 16,63 33-366-16</inkml:trace>
  <inkml:trace contextRef="#ctx0" brushRef="#br0" timeOffset="89592.47">26734 5234 1745 0,'0'0'616'16,"0"0"-423"-16,0 0-74 0,0 1-50 0,0 3-26 0,0 6 11 0,2 8 21 0,0 13-10 0,3 9 20 0,0 4-41 0,-3-2-16 0,7 2-10 0,-5 0-6 0,0-4 5 0,1-4-17 0,-5 0 0 15,0-7 4-15,0-5-3 0,0-6-2 16,0-10 2 0,0-4-1-16,2-2 0 0,0-2-3 15,3-2-43-15,13 2 26 16,8-4-49-16,14-6-42 16,10-6-99-16,3-7-84 15,-6 0 8-15,-4-4 29 16,-6 0 46-16,-6 2 118 15,-2 1 93-15,-7 2 10 16,-4 6 104-16,-7 4 5 16,-6 4-2-16,-2 6-14 15,-3 0 44-15,-3 4-55 16,-2 4-64-16,-4 10 32 16,-4 2 21-16,-7 8-1 15,5-1-17-15,3-2-24 0,6-5-15 16,4-4 22-1,8 3-10-15,5-3 21 0,7-5 3 16,11-3-18-16,9-3-1 16,5-7-28-16,3-6-13 15,-4-4 19-15,-1-4-8 16,-12-3-2-16,-8-1-2 16,-9-2-7-16,-8 0 0 15,-12 2 0-15,-8 2-42 16,-15 8 27-16,-9 8-37 15,-5 4-13-15,3 6-74 0,10 8-149 16,10 18-250 0</inkml:trace>
  <inkml:trace contextRef="#ctx0" brushRef="#br0" timeOffset="90190.57">27739 5436 1932 0,'-4'0'358'0,"-4"4"-238"0,-11 6-64 0,-8 4 10 0,0 8-9 0,-2 0 16 0,9 0-49 0,7 0-23 0,7 0 9 0,8-5 1 0,2-2-11 15,9-4 0-15,1 0 0 0,3-7 11 0,6 0-11 0,-1 1-5 0,1 3 4 0,-6 3-7 0,1 14 2 0,-3 8 4 16,1 12 2-16,-5 11 7 16,3 8-7-16,-3 8-2 15,-2 2-65-15,-12-3 29 16,-14-9-10-16,-17-8-156 15,-15-16 114-15,-7-14-27 16,-4-11 32-16,7-18 80 0,11-11 5 16,17-14 105-16,12-10 41 15,24-10-62-15,13-8-39 16,16-5-26-16,12-3-19 16,8-4-18-16,5 4 12 15,1 6 6-15,-6 4 0 16,-2 13 21-16,-13 6 41 15,-14 8 86-15,-7 11-43 16,-10 8-25-16,-9 4-16 16,-3 4-25-16,-4 2-6 15,2 2-9-15,-2-2-15 16,2 5-6-16,0 0-1 16,2 9-2-16,0 8 19 0,4 9-7 15,1-1-3 1,-3-2-9-16,4-2-18 0,-2-2-96 15,-2-4-359-15,-10-6-393 16</inkml:trace>
  <inkml:trace contextRef="#ctx0" brushRef="#br0" timeOffset="90470.19">28091 5342 2490 0,'0'0'466'0,"0"-2"-381"0,0 4-85 0,0-2-19 0,0 2 13 0,0 2-158 16,-4 6-307-16,-21 16-316 0</inkml:trace>
  <inkml:trace contextRef="#ctx0" brushRef="#br0" timeOffset="90738.87">28259 5456 1988 0,'4'10'241'16,"2"4"-139"-16,13 14 23 0,2 2 5 15,8 0-20-15,0 2-35 16,0-5-8-16,-2-1-32 16,-2-4-26-16,-10-2 7 15,-3-6-16-15,-8 2-1 16,-4-8 0-16,-2 2 1 16,-6-6 12-16,0 0-12 15,-10 2 0-15,-2 2 15 16,-5-4-6-16,1-6 0 15,0-6 12-15,6-4-21 16,2-6-15-16,13-8-102 16,13-6-189-16,3-11-196 15,47-71-204-15</inkml:trace>
  <inkml:trace contextRef="#ctx0" brushRef="#br0" timeOffset="90945.43">28588 5270 1748 0,'-3'0'597'0,"3"0"-411"0,0 0-82 16,0 1-86-16,0 3-2 16,0 10 43-16,3 4 46 15,1 17-33-15,1 5-26 16,2 2-29-16,1 2 16 16,5 0-33-16,-5 0-1 0,-4-1 1 15,-4-6-15 1,-9 2-166-16,-7-10-309 0,-35-2-501 15</inkml:trace>
  <inkml:trace contextRef="#ctx0" brushRef="#br0" timeOffset="91097.37">28621 5440 1783 0,'16'-6'517'16,"7"2"-423"-16,12-4-43 15,9 4-12-15,8 2-39 16,-4 0-186-16,60-2-405 16</inkml:trace>
  <inkml:trace contextRef="#ctx0" brushRef="#br0" timeOffset="91302.56">29053 5482 1309 0,'0'8'910'0,"0"6"-751"16,2 12-5-16,4 3-26 16,0 0-59-16,1-3-17 15,1-4-52-15,-4-1-7 16,-4-5-287-16,-19-7-517 15</inkml:trace>
  <inkml:trace contextRef="#ctx0" brushRef="#br0" timeOffset="95373.07">26915 6561 787 0,'0'0'518'0,"0"0"-348"0,0 0-46 0,0 0-10 0,2 0-9 0,0-2-3 0,2 2-16 0,-2 0-38 16,1-2 1-16,-1 2 41 0,1-2 2 0,1 0-20 0,-2 2-6 0,3-2-15 0,-3 0 60 0,0-2-38 0,2 0-14 0,-2 0-4 0,-2 0 4 15,3 2 13-15,-3 0-5 16,-3 0-13-16,3 2 20 16,-2 2-43-16,2 0-31 15,-2 8-24-15,0 14 24 16,-2 14 30-16,-1 14-30 15,3 4 1-15,4 0 9 16,-2-3-10-16,0-9-1 16,0-12-7-16,0-6-92 0,-2-8-103 15,2-4-112-15,-2-6-57 16,-5-14-100-16</inkml:trace>
  <inkml:trace contextRef="#ctx0" brushRef="#br0" timeOffset="95740.85">26870 6527 1617 0,'0'-14'249'0,"5"4"-113"16,1-10-5-16,1 4 47 16,1 6-40-16,2 2-24 15,-1 4-60-15,4 6 26 0,5 5-26 16,4 7 27-16,5 11-5 15,4 7-34-15,1 4-12 16,5 4-1-16,-3-4-28 16,3 4 35-16,-1-2-36 15,-7 0-7-15,-9 2 7 16,-7-5 0-16,-9 1-9 16,-6-10-3-16,-9-2 9 15,-1-2-9-15,-9-2 12 16,-6-6 0-16,-2 0 7 15,2-6 5-15,1-2-12 16,0-2-4-16,1-2-53 16,-2-4-17-16,4-2-131 0,3 2-289 15,-4-28-213 1</inkml:trace>
  <inkml:trace contextRef="#ctx0" brushRef="#br0" timeOffset="96206.22">27540 6828 1809 0,'3'1'329'0,"1"6"-167"0,8-3-21 0,1 3-6 0,3 0-20 0,5-1 16 0,-3-6-53 0,3-2-15 0,-2-6-15 0,0-2-6 0,-4-2-11 0,-1-1-31 0,-6-5 2 0,4 0 33 0,-8 3-35 0,-4-6-31 15,-4 3 7-15,-8 2-6 0,-1 4 6 0,-7 2-9 0,-7 8 33 16,-2 8-3-16,-2 5 3 16,-5 8-11-16,3 9 10 15,4 7 1-15,9 5 0 0,11 0-2 16,2-4 2-16,16 0 11 16,3-8-2-1,7-2-6-15,12-6 10 0,5-8 5 16,7-2 9-1,1-10-27-15,3-4-63 0,0-10-69 16,2-2-344-16,57-56-506 16</inkml:trace>
  <inkml:trace contextRef="#ctx0" brushRef="#br0" timeOffset="96495.88">28129 6679 1783 0,'-3'6'240'0,"-1"6"-139"0,-2 6 22 16,-1 6 16-16,-5 1 7 15,6 0-40-15,2 1-11 16,4-1-25-16,2-1-26 15,2-4 4-15,6-4-36 16,3-2 0-16,0-4-12 16,0-2 0-16,5-6-93 15,-2-4-258-15,19-34-365 16</inkml:trace>
  <inkml:trace contextRef="#ctx0" brushRef="#br0" timeOffset="96682.84">28236 6537 1697 0,'0'-2'909'0,"0"4"-747"16,0-2-86-16,0 2-76 15,2 0 0-15,-4 8-21 16,2 4 9-16,-4 6-150 15,-8 28-485-15</inkml:trace>
  <inkml:trace contextRef="#ctx0" brushRef="#br0" timeOffset="97134.55">28570 6641 2189 0,'0'0'351'0,"0"4"-276"16,-4 0-55-16,-3 2-16 15,-4 8 13-15,-2-2 8 16,1 4-4-16,6 2-9 0,3 1-1 15,3 3-11-15,5 0 7 16,1-4 4-16,6 1-2 16,3-2 4-16,-1-2 11 15,1 3-10-15,-2 1 4 16,-5-5 16-16,-4-2 8 16,-2-8 18-16,-4 0-40 15,0-2-14-15,-5 0 1 16,0 2 4-16,-4 4 4 15,-9 0-9-15,-2-2 3 0,-5 2-3 16,-2-4-6 0,7-4-71-16,-3-2-80 0,10-8-331 15,-6-30-202 1</inkml:trace>
  <inkml:trace contextRef="#ctx0" brushRef="#br0" timeOffset="97354.3">28864 6729 1970 0,'0'0'381'16,"0"2"-258"-16,2 6-42 15,2 2 53-15,0 6 1 16,-2 1-9-16,0 3-71 15,0 2-43-15,0 0 24 16,-2 0-36-16,0-2-19 16,0-6-101-16,-4-2-173 0,-30-4-269 15</inkml:trace>
  <inkml:trace contextRef="#ctx0" brushRef="#br0" timeOffset="97557.06">28851 6579 2054 0,'0'0'650'0,"2"0"-605"16,-2 6-45-16,4 8-48 0,-1 0-138 15,11 36-290-15</inkml:trace>
  <inkml:trace contextRef="#ctx0" brushRef="#br0" timeOffset="97979.35">29105 6685 2000 0,'-5'10'293'0,"-1"4"-187"16,-10 8-56-1,3 11 5-15,1-4 10 0,1-2-26 16,5 0-14-16,6-2 10 16,6-5-34-16,1-2 52 15,2-10-28-15,2-6 10 16,2-2 31-16,1-6 19 15,1-2-14-15,8-8-32 16,-3-4-33-16,7-4 24 16,-3 0-30-16,0-1-6 15,-1 6 5-15,-6 1 1 0,-1 10-15 16,-1 3 6 0,-3 7-15-16,1 6 24 0,3 5-12 15,1 5 12-15,0 0 9 16,5 1 2-1,-7-1-11-15,3-3 0 0,-7-8 6 16,0 0-10-16,1-5 4 16,1-4-153-16,3-6-386 15,28-34-830-15</inkml:trace>
  <inkml:trace contextRef="#ctx0" brushRef="#br0" timeOffset="98308.25">29818 6360 2189 0,'0'0'483'0,"0"3"-355"0,0-2-61 0,2 5 11 16,2 9 17-16,-2 3 16 0,3 10-50 0,-5 4-25 0,3 8 6 0,-3 0-30 0,0 4-5 0,0-2-7 0,0-2-4 0,-3-4-7 0,-2-2-103 0,1-9-267 0,-25 4-375 0</inkml:trace>
  <inkml:trace contextRef="#ctx0" brushRef="#br0" timeOffset="98464.75">29791 6553 870 0,'11'-4'1459'16,"0"4"-1238"-16,14-4-104 15,10 8-71-15,1 0-46 16,2 4-94-16,44 14-487 15</inkml:trace>
  <inkml:trace contextRef="#ctx0" brushRef="#br0" timeOffset="98824.37">30040 6667 1633 0,'2'0'878'0,"-2"0"-692"0,3 2-96 15,4 2-45-15,4 2 36 0,3 0 3 16,7 6-31 0,0-2-22-16,1 4-8 15,-5 0 5-15,-3 0-28 16,-3 2 0-16,-7-2 7 0,-1 3-7 15,-8 2-1-15,-6 2-10 16,0-3 10-16,-7-2 1 16,0-8-24-16,7-2 24 15,5-6 13-15,6-10 17 16,2-4-24-16,2-6-5 16,7-6-1-16,7-6 28 15,2 2-15-15,5 2-12 16,-1 1-2-16,1 3-8 15,-2 6-100-15,-4 2-164 0,16-14-476 16</inkml:trace>
  <inkml:trace contextRef="#ctx0" brushRef="#br0" timeOffset="100304.53">30740 6709 1330 0,'0'0'358'0,"0"0"-158"16,2-2-19-16,0 2-47 0,-2 0 43 0,2 0-24 0,4 0-44 0,0 0-2 0,1 0-40 0,4 0 17 0,0 0-39 0,2-2-10 0,1 0 4 0,3 1-24 0,-1-4-8 0,-3 1-7 0,-2-2 11 0,-3 0 2 16,-4 0-13-16,-4 2-7 15,0 0 6-15,-4 0-9 16,-4 2-23-16,0 0 15 0,-15 4 18 15,-6 4 4-15,1 4-4 16,-6 6-16-16,8 2 16 16,8 6-9-16,7 1 8 15,1 3-7-15,10-1 8 16,8-2-4-16,0-1 4 16,7-2 0-1,10-8 5-15,2 0-5 0,6-6-11 16,1-4-169-16,53-14-410 15</inkml:trace>
  <inkml:trace contextRef="#ctx0" brushRef="#br0" timeOffset="100729.84">31041 6789 1767 0,'2'0'378'0,"3"0"-243"16,5 0-21-16,9 3-6 15,1-3 29-15,7-3-19 16,-8-2-74-16,4-4-19 16,-8 4-4-16,-1-5-7 15,-1-1-14-15,-6 1-23 16,-5-4-40-16,-7 0 11 0,-6 6-7 15,-6 0 20-15,-3 6 38 16,-5 8-10-16,0 6 5 16,4 8 5-1,7 5-11-15,7-2 11 0,7 1 1 16,9-3-3-16,3-3 3 16,1-6 7-16,7-2 25 15,-1-4-2-15,8-4-15 16,-4-4 30-16,4-4-38 15,0 0-7-15,-6-5-5 0,2 2-59 16,-9-1-125 0,-1 0-173-16,2-15-541 15</inkml:trace>
  <inkml:trace contextRef="#ctx0" brushRef="#br0" timeOffset="101459.56">27543 7726 1962 0,'0'0'481'0,"0"0"-349"0,-3 4-73 0,1 8-37 0,-4 10 58 0,-3 10 73 0,-7 12-77 0,-1 2-34 0,-4 3 0 0,3-1-33 0,3-5-1 0,-5-2-8 0,5-5-22 0,-10-6-23 0,-2-2-198 0,-64 10-429 16</inkml:trace>
  <inkml:trace contextRef="#ctx0" brushRef="#br0" timeOffset="101666.99">27211 7874 2040 0,'0'3'478'15,"3"-3"-344"-15,5 8-97 16,5 3 31-16,14 11 64 16,4 5-14-16,10 3-56 15,1 3 16-15,4 0-53 16,-1 3-24-16,-5-4-1 16,-4-6-7-16,-7-4-116 15,-5-4-203-15,16 4-337 16</inkml:trace>
  <inkml:trace contextRef="#ctx0" brushRef="#br0" timeOffset="101943.37">28058 7886 1802 0,'0'0'648'0,"0"9"-603"16,2 9-8-16,0 8 86 15,6 10-39-15,4 2-16 16,1 4-10-16,5 0-43 16,-2-2-7-16,-5-2-8 15,0-10-95-15,-7-6-83 0,-8-12-104 16,-7-3 31-16,-5-10-58 15,-26-43-508-15</inkml:trace>
  <inkml:trace contextRef="#ctx0" brushRef="#br0" timeOffset="102377.48">28082 7824 1435 0,'5'-12'307'0,"3"0"-115"15,13-6-54-15,1 2-21 16,7 2 20-16,4 6-31 15,7 0-35-15,-2 12-14 16,-5 6-45-16,-4 6 0 16,-6 2 40-16,-8 10-40 0,-8 0-11 15,-7 2 23-15,-9-1-7 16,-4-1 2-16,-5-5-19 16,0-2 0-16,2-7 15 15,8-6-14-15,6-4-1 16,-1 0 0-16,8-4-15 15,-1 0-22-15,10 0-19 16,3 4 56-16,8-1 2 16,0 6-2-16,-1 0-8 15,-4 4 7-15,-2 3 1 16,-3 8 16-16,-3 0-16 16,-6 4 2-16,-4-2 13 15,-8-4-8-15,-6-2 7 0,-3-2-1 16,-10-4-1-1,-4 0 10-15,0-3-22 0,-2-4 0 16,0-3 23-16,6-6-23 16,4-7-21-16,5-5-69 15,9-11-213-15,9-7-45 16,46-62-875-16</inkml:trace>
  <inkml:trace contextRef="#ctx0" brushRef="#br0" timeOffset="102717.9">28695 8019 1774 0,'-12'10'273'0,"2"0"-115"0,-15 12-32 0,8-2-44 0,3 4 41 0,5-6-48 0,9-2-39 0,4-2 27 0,7-2-10 0,5 0 26 0,11-4-31 0,2 0-21 0,4-8 30 0,3-2-28 0,2-6-2 0,-5-2 21 0,-4-2-6 0,-4 0-9 0,-12-4-14 15,-6-2-17 1,-9 0-4-16,-10-2-11 0,-7 0-62 15,-10 0 1-15,-10 4-100 16,-1 8-150-16,-31-10-400 16</inkml:trace>
  <inkml:trace contextRef="#ctx0" brushRef="#br0" timeOffset="103106.31">29178 7957 315 0,'0'1'1892'16,"-2"-1"-1637"-16,-5 7-194 16,-6 9-43-16,-7 6 35 0,-5 1 41 15,6 4 17 1,-2-3-60-16,11 0 3 0,2 0-10 15,8-4-7-15,8-4-26 16,2 2 1-16,9-4 9 16,-2-2 34-16,8-2-32 15,-1-5-4-15,5-5 8 16,0-9 20-16,-3 1-19 16,-5-4-4-16,-7-4-23 15,-8-4 9-15,-8-4-10 16,-6-2-25-16,-5 0-14 0,-11 4-9 15,-1 2 30 1,-1 8-23-16,1 2-79 0,7 3-75 16,5 6-177-16,-5 1-228 15</inkml:trace>
  <inkml:trace contextRef="#ctx0" brushRef="#br0" timeOffset="103505.04">29464 7670 1897 0,'-5'0'520'0,"5"0"-369"15,0 0-61-15,0 2-79 0,-3 6 2 0,3 6 89 0,-2 10-4 0,2 8-31 0,2 8-17 0,6 6-5 0,0-4-5 0,3 2-40 0,-1-5 1 0,-2-7-9 0,1-4-5 0,-7-4-145 0,-4-4-299 0,-33 14-273 0</inkml:trace>
  <inkml:trace contextRef="#ctx0" brushRef="#br0" timeOffset="103652.74">29475 7927 1865 0,'14'-9'641'16,"5"5"-428"-16,12-10-54 15,7 6-45-15,3 2-72 16,0-2-41-16,5 4-1 16,0 2-114-16,1-2-478 15,47-15-1289-15</inkml:trace>
  <inkml:trace contextRef="#ctx0" brushRef="#br0" timeOffset="103997.9">29936 7845 1704 0,'0'0'802'16,"0"1"-684"-16,-2 2-89 15,4-3-19-15,-2 1 20 16,0 7 53-16,0-2 4 0,-2 7-21 16,2 5 27-16,0 1-38 15,4 2-34-15,0 1 12 16,6 0-25-16,1 2 8 16,4-2 4-16,-3 2-19 15,-2-6 36-15,-3-4-37 16,-5-4 1-16,-2-4 7 15,-4-4-8-15,-7 2 8 16,-12 4-8-16,-10 2 10 16,-9 2 17-16,-1-6-27 15,1 2-11-15,4-2-45 0,3 2-256 16,-23-6-832-16</inkml:trace>
  <inkml:trace contextRef="#ctx0" brushRef="#br0" timeOffset="116745.42">25388 9417 1897 0,'0'0'372'0,"0"0"-249"0,-2 0-90 0,4 0-6 0,-2 0 64 0,-2 0 17 0,2 0-48 0,0 0-19 0,0 1 2 0,-2-1 4 0,2 0-26 0,0 3-21 16,-2-3 57-16,2 0-19 15,-3 0 10-15,3 0 4 16,-2 0-17-16,2 0-11 16,2 0-15-16,-4 0-9 15,2 0 38-15,0 0-17 0,0 0-11 16,0 0 7-16,-2 0-11 16,2 0 24-16,-2 1-30 15,0 8 0-15,-3 9-5 16,-2 18 11-16,-4 18-6 15,0 18 6-15,0 6-4 16,4 8 4-16,3 0-6 16,-3-3 0-16,5-1 6 15,-2-6-6-15,4-7-1 16,-3-11 1-16,6-12 0 16,-3-10 0-16,2-16 0 0,0-8 0 15,0-8 7 1,-2-4-6-16,3 0-1 0,-3 0 1 15,0 0 20-15,4-2 12 16,-4 2-24-16,0-2-8 16,6 0 26-16,3 0-21 15,9-2 3-15,9-4 9 16,11-2-5-16,9-4 11 16,9 0-18-16,13-4-6 15,2-2 27-15,-3 4-26 16,-1 2-1-16,-11 4-1 15,-11 6 1-15,-9 1-3 16,-12 6 3-16,-13-2-43 16,-7 2 23-16,-6-2-44 15,-2-1-25-15,-2 5-95 0,-13-4-187 16,-50-1-513-16</inkml:trace>
  <inkml:trace contextRef="#ctx0" brushRef="#br0" timeOffset="117019.61">25562 9936 1850 0,'11'-2'486'0,"3"0"-318"0,13-4-25 0,6-1-20 0,5 2-30 0,1-1-33 16,4-4-45-16,-3 2-15 0,-2 1-41 0,-11 0-232 0,-5-13-322 0</inkml:trace>
  <inkml:trace contextRef="#ctx0" brushRef="#br0" timeOffset="117271">25578 9539 2079 0,'0'-4'476'0,"0"2"-307"0,2-5-76 16,3 0-34-16,8-1-5 16,11 0-14-16,12-5-26 15,15 4 26-15,10 0-40 16,12 4-12-16,1 3-39 16,-3 2-311-16,47 3-588 15</inkml:trace>
  <inkml:trace contextRef="#ctx0" brushRef="#br0" timeOffset="117692.9">26511 9824 1608 0,'0'-5'369'0,"0"5"-136"0,-2-4-49 15,2 3-35-15,0-2 1 16,0 3-47-16,0 3-25 16,-2-3 30-16,2 1-48 15,-2 3-18-15,-3 5-31 16,-6 13 4-16,-4 14 9 16,-10 12-15-16,-2 8-3 15,-2-2 16-15,2 0-22 16,0-3-1-16,1-11-84 15,2-4-116-15,-5-8-263 16,-43 2-189-16</inkml:trace>
  <inkml:trace contextRef="#ctx0" brushRef="#br0" timeOffset="117925.85">26260 9894 1755 0,'0'0'636'16,"2"0"-431"-16,0 2-92 16,7 2-92-16,11 6 30 15,5 6 34-15,10 6-26 16,5 8-4-16,2 2-44 0,1 0-10 16,-3 0-2-16,-5-8-11 15,-8-2-185-15,-4-10-347 16,-4-6-335-1</inkml:trace>
  <inkml:trace contextRef="#ctx0" brushRef="#br0" timeOffset="118530.68">26830 9864 2123 0,'-2'14'307'16,"2"8"-170"-16,0 20-25 0,2 10-35 15,6 6 19 1,2 0-56-16,1 3-23 0,5-3 1 16,-1-4-17-16,1 0-1 15,-5-4 0-15,0-6 7 16,-6-10 2-16,-3-6-9 15,-4-8 0-15,2-5 3 16,-3-8 4-16,1 0-6 16,-1-7 11-16,1 0-11 15,-2-3 41-15,-3-5-17 16,1-6-24-16,-6-8 11 16,1-14-12-16,-5-10 14 0,3-12-14 15,-3-8-6-15,-3-6 5 16,1-1-64-1,3 3 20-15,3 8 27 0,8 6-15 16,6 8 0-16,5 8 14 16,4 8-26-16,11 7 21 15,-2 11-20-15,7 9 2 16,2 5 41-16,-5 9-7 16,1 9 7-16,-1 5 1 15,-2 7 0-15,-1-1 28 16,-6 4-7-16,-1-3 21 15,-8-2 14-15,-1-4 13 16,-5-2-15-16,-5-4-12 16,-3-4-15-16,-4 0 24 0,-5 0-41 15,-6-2-8-15,-6 4 10 16,-4-4-12-16,2 3-7 16,-5-10-119-16,1-3-163 15,-37-27-390-15</inkml:trace>
  <inkml:trace contextRef="#ctx0" brushRef="#br0" timeOffset="118857.25">27253 9450 2144 0,'0'4'312'0,"2"0"-218"0,1 10-31 0,3 11 63 15,-2 9 11-15,4 10-53 0,-4 4-35 0,3 4 31 0,-3 0-53 0,0 0-12 0,-2 1-15 0,-2-7 6 0,0-6 11 0,-2-8-17 16,-2-4 0-16,0-12-10 0,-1 0-35 16,1-6-189-1,0-2-332-15,-15-26-274 16</inkml:trace>
  <inkml:trace contextRef="#ctx0" brushRef="#br0" timeOffset="119672.22">27648 9778 1909 0,'0'0'356'15,"0"0"-196"-15,0 0-71 16,0 0-11-16,-2 1 64 15,0-1-32-15,-4 0-64 0,2 2 14 16,-7 6-37-16,-7 4-7 16,-9 11-8-16,-6 7-7 15,-3 8 11-15,5 0-12 16,6 0-3-16,8 0-3 16,5-8 6-16,10-4-24 15,7-6-29-15,8-10 35 16,2-4 18-16,6-8 0 15,1-8 1-15,3-6 8 16,-3-2-8-16,2-8 6 16,-3-4-6-16,-2 0 1 15,-7 0-1-15,-3 0-1 16,-3 2 0-16,-6 6-1 0,0 9 1 16,-2 7-18-16,0 6-17 15,-3 6-46-15,1 7 47 16,0 9-56-16,2 6-78 15,4 0-45-15,6-2 36 16,11-4 57-16,-2-10 55 16,1-2 17-16,7-10 47 15,-10-6 1-15,5-4 21 16,-4-4 51-16,2-4-4 16,-3-4 11-16,7-4 34 15,1-6-35-15,2 2-11 0,-2 2-67 16,2 3-6-16,-9 10 6 15,-5 6 0-15,-5 7-30 16,-3 9-5 0,-1 2 35-16,3 11 89 0,-1 2-6 15,3 4 1-15,-1 1 0 16,1 1-27-16,2-8-12 16,-2-2-18-16,-3-6-18 15,0-4 22-15,-1-6-30 16,-1-2 22-16,0-2 26 15,0-4 40-15,1-6-14 16,4-4-54-16,4-8-20 0,2-2 13 16,0 7-14-1,6 4-19-15,-4 6 10 16,1 8 3-16,3 5-5 0,-1 3 2 16,2 6-13-16,-2-1 11 15,2 2-131-15,4-8-401 16,50-11-551-16</inkml:trace>
  <inkml:trace contextRef="#ctx0" brushRef="#br0" timeOffset="120890.33">28594 9751 1587 0,'-2'0'326'0,"-5"0"-212"0,-3 5-26 0,-11 2-37 0,4-1 29 0,-8 4 7 0,3 7-54 0,-5 2-24 0,0 9 19 0,3 7-27 0,2 6 12 0,6 0-13 16,7-3 0-16,3-2-6 15,10-10 3-15,0-6 3 16,3-8 0-16,0-6 1 16,2-4 7-16,2-6 5 15,9-6 23-15,-3-6 32 16,6-2-19-16,-5-6 7 15,-1-2 17-15,-3 2-53 16,-7 6-8-16,-3 4-12 16,-2 8 0-16,-2 6-7 0,2 4-43 15,5 8-2 1,-2 6 46-16,4 10-3 0,4 0 7 16,5 0-16-1,-1-6 3-15,6-6 14 0,-3-10-6 16,5-6 7-1,-4-10 19-15,6-6-3 0,-2-8-1 16,2-10 11-16,2 0-1 16,-2-6 10-16,-3-3-31 15,-6-2 2-15,0 0-4 16,-10-6-2-16,-3 0-12 16,-5-3-5-16,-7 0-16 15,-1-3 32-15,-4 6-5 16,1 2 6-16,2 11 31 15,-2 8-1-15,2 12 2 0,5 8-13 16,-1 8-17 0,3 8 20-16,-5 12-21 0,-2 8 19 15,-2 17 38-15,0 8-26 16,9 8-1-16,4 3-16 16,2 6-14-16,8-4 27 15,-4-6-28-15,3-8 0 16,3-5 3-16,1-15 3 15,-1-8 8-15,-5-8-7 16,5-6 2-16,-4-6 23 16,3-2-13-16,3-6-11 15,2-6 22-15,-2-8-12 16,-1-2-8-16,-3-3-10 16,-8 6 2-16,-2 5-1 15,-2 7-1-15,0 6-22 0,2 2 7 16,3 8-17-16,4 7 23 15,2 4 0-15,4 2 9 16,6-2-13-16,-3-6-7 16,-3-2-68-16,5-8-7 15,0-6-23-15,0-4-68 16,-6-8-125-16,-8-34-212 16</inkml:trace>
  <inkml:trace contextRef="#ctx0" brushRef="#br0" timeOffset="121093.59">28886 9577 2226 0,'7'-2'581'0,"7"0"-515"0,15-4-32 0,11 4 4 0,2 2 10 0,-2 2-15 0,-6-2-33 0,-5 0 0 0,0 0-285 0,15-16-524 0</inkml:trace>
  <inkml:trace contextRef="#ctx0" brushRef="#br0" timeOffset="121341.64">29190 9693 2082 0,'-3'0'811'0,"3"0"-642"0,0 0-80 15,0 2-41-15,3-2 9 16,-3 0-27-16,0 0-24 15,0 0-12-15,0 2-71 16,-5 4-164-16,-6 6-368 0,-45 6-1068 16</inkml:trace>
  <inkml:trace contextRef="#ctx0" brushRef="#br0" timeOffset="122624.68">29158 9735 1724 0,'-6'0'382'0,"-4"0"-209"0,-5 7-97 0,-3-2 22 0,1 1-1 0,1 4-1 0,3 1-7 0,-3 4-28 0,3 3 1 0,1 15-29 0,3 1-24 0,7 4 39 0,4-2-39 0,7 2 0 16,3-6 4-16,5-4-11 16,3-6 19-16,3-4-21 15,-2-8 0-15,4-8 47 0,4-4-23 16,-2-8 18-16,0-6-4 16,4 0-7-1,-6-8 2-15,0 0-23 16,-10-2-9-16,-5 0 25 0,-7-6-26 15,-10 4-12-15,-6-1-6 16,-9 4-6-16,-7 3 22 16,-7 7-35-16,-2 9-55 15,3 6-37-15,10 6-217 16,1 28-402-16</inkml:trace>
  <inkml:trace contextRef="#ctx0" brushRef="#br0" timeOffset="123024.4">29479 9778 1676 0,'0'0'580'0,"0"0"-340"15,2 0-95-15,8 1-82 16,7 3 2-16,3 6-10 16,7 3-14-16,0 6 22 15,1 3-38-15,-1 3 1 16,-7 1 11-16,1 0-19 16,-10-2 14-16,-9-4-32 0,-2-6 1 15,-5-2 12-15,-1-2 1 16,-8-2-2-16,5-4 7 15,3-2-17-15,-1-4 43 16,4-8-30-16,6-8-9 16,0-12 7-16,7-10-13 15,9 0-1-15,0-1-8 16,8 4-33-16,-2 6-29 16,4 9-116-16,-3 6-384 15,21 6-279-15</inkml:trace>
  <inkml:trace contextRef="#ctx0" brushRef="#br0" timeOffset="123558.49">29940 9842 1764 0,'0'0'479'15,"0"0"-327"-15,0 0-76 16,2 4-56-16,-2 1-10 16,-2 9 65-16,2 7 12 15,0 3-15-15,2 2-49 16,5-4 28-16,0-2-36 16,4-8-15-16,0 0 11 15,-2-6 1-15,0-4-2 16,2 0-10-16,3-4 2 0,1 2 20 15,1-2-22-15,-1 4-12 16,1 8 5-16,1 10 7 16,-1 18 1-16,2 19 20 15,6 25-7-15,17 74 44 16,-3 49-28-16,-1 29-28 16,-16-96 43-16,-15 67-11 15,9-63 47-15,-15-110-48 16,-13-7-33-16,-7-10-36 0,-15 8-10 15,-12-28 46-15,0-32 21 16,5-24-5 0,7-21-8-16,6-16-8 15,8-67 9-15,30-9 4 0,0 124-13 16,2 6-1-16,12-42 0 16,6 15-11-16,4 15-6 15,3 8-11-15,3 4-91 16,7 8-25-16,-5 0-424 15,51-45-1076-15</inkml:trace>
  <inkml:trace contextRef="#ctx0" brushRef="#br0" timeOffset="125311.81">30682 9376 1234 0,'0'0'696'0,"0"0"-496"0,0 0-49 0,2 2-85 0,-2 5-16 0,2 0 4 0,-2 7 139 0,0 11-61 0,0 5-46 0,-2 6-10 0,0 8-11 0,-2 4-13 0,-1 2-30 16,1-2-21-1,-2 0 28-15,0-4-29 0,0-5-1 16,-1-11 0-16,3-10-1 15,2-10-5-15,0-6 2 16,2-2 5-16,2-6 35 16,-2-8-34-16,2-8-1 15,2-10 0-15,7-15 0 16,3-3 18-16,-3-6-18 16,5-8 0-16,-3-2 3 15,3-2 6-15,1 7-9 16,-3 9 6-16,1 10 10 0,-1 14 17 15,-5 10-25 1,-1 6-8-16,-1 10 14 0,5 4-14 16,-2 12-11-16,4 12 11 15,4 14 5-15,-4 11 7 16,-2 7-12-16,7 6 0 16,-6 0 5-16,0-8-5 15,-2-2-11-15,-4-6-68 16,-3-8-104-16,-6-4-314 15,-18 5-177-15</inkml:trace>
  <inkml:trace contextRef="#ctx0" brushRef="#br0" timeOffset="125499.07">30653 9655 1857 0,'2'0'642'0,"-2"0"-453"0,8 0-105 0,7 0-19 0,7 0-32 0,12 0-3 0,3-2-19 0,6 2-11 0,6-2-54 0,-2 0-289 0,51-24-569 16</inkml:trace>
  <inkml:trace contextRef="#ctx0" brushRef="#br0" timeOffset="125772.69">31210 9300 1683 0,'0'2'669'15,"-2"12"-593"-15,0 14 98 16,4 16-4-16,2 11-49 15,8 1 4-15,5 0-59 16,3-8-9-16,3-4-15 16,-4-8-27-16,0-2 16 15,-3-8-31-15,-5-9-9 16,-7-3-25-16,-2-10-118 16,-4-1-148-16,-7-6-326 15,-40-33-872-15</inkml:trace>
  <inkml:trace contextRef="#ctx0" brushRef="#br0" timeOffset="126058.53">30927 9270 1577 0,'0'-2'689'16,"0"2"-488"-16,2-2-69 16,6 0-13-16,9-4-61 0,10 2 23 15,8 0-6-15,7 0-22 16,1 2-25-16,4 0-23 16,0 0 5-1,-1-4-4-15,-7 4-6 0,-10 0-90 16,-16 0-214-16,-15 16-346 15</inkml:trace>
  <inkml:trace contextRef="#ctx0" brushRef="#br0" timeOffset="126341.14">30981 9938 1762 0,'13'-2'476'0,"1"0"-309"16,15-6 2-16,0 4-19 15,4-2-18-15,3 2-13 16,-1 0-28-16,5-4-46 16,5 6 24-16,-1 0-57 15,3-2-6-15,0 4 3 16,-2-2-7-16,-3-1-2 15,-5 2 0-15,-3-2-41 16,-5 0-26-16,-7 3-152 16,-1 0-303-16,-15-11-111 15</inkml:trace>
  <inkml:trace contextRef="#ctx0" brushRef="#br0" timeOffset="127392.5">25595 10846 1437 0,'0'0'756'0,"0"0"-549"15,0-2-27-15,5 2-123 0,9 0-44 0,9 0 61 0,20-4 28 0,20-4-8 0,10 0-11 0,18-2-29 0,3-4 34 16,9-4-50-16,-1 0-14 16,-6-2-2-16,-9 2-11 15,-16 8-11-15,-22 0-44 16,-22 8-112 0,-16 2-109-16,-24 4-343 0,-84 18 69 15</inkml:trace>
  <inkml:trace contextRef="#ctx0" brushRef="#br0" timeOffset="127666.3">25705 11147 1498 0,'2'-2'462'0,"5"2"-299"0,11-6-50 16,13 2 31-16,15-4 57 15,17-2-5-15,10 4-89 16,16-2-31-16,10-4-11 16,5 0-22-16,8-4-13 15,-3-3-30-15,-7 4 0 16,-11-3-18-16,-17 4 18 16,-18 7-91-16,-20 6-77 15,-15 1-155-15,-11 0-198 16,-24 1-136-16</inkml:trace>
  <inkml:trace contextRef="#ctx0" brushRef="#br0" timeOffset="134341.87">26007 11803 1727 0,'0'-2'338'0,"0"2"-140"0,-2-4-128 0,2 4 4 0,0 0 17 0,0-3-7 0,0 2 44 0,0-1-59 0,2 0-26 16,-2 2 1-16,0 0-19 15,0 0-17-15,0 2-8 0,0-2-12 16,3 6 1-16,0 9 13 16,5 18-2-16,1 17 28 15,3 24 10-15,-4 14-11 16,1 6-21-16,-3-1 0 15,6-7 6-15,-3-8-12 16,-3-14-9-16,1-7 9 16,-2-17 9-16,-3-8-4 15,0-12-5-15,0-10 0 16,1-6 2-16,-3-4-1 16,0 0-1-16,0-2 28 15,-3-2-4-15,-1-8-16 16,-3-6-8-16,-2-16-26 0,-4-9 25 15,-1-4-53 1,-1-10 33-16,-3-1 11 0,5-4 4 16,-3-4 4-16,1 0-10 15,5 0 12-15,4 1 6 16,6 9-6-16,2 10-6 16,5 6 6-16,2 12-12 15,4 6-4-15,3 10-13 16,3 6-6-16,2 8 34 15,3 8-13-15,-3 6 1 16,0 10 2-16,0 8 11 16,-4 2 0-16,1 4 0 15,0 0 0-15,-5 0 38 16,-2-1-29-16,-3-7 4 16,-6-6 7-16,-4-1-7 0,-4-8-1 15,0-1-12-15,-5-4 0 16,-5-2 2-16,-1-2-2 15,-10-4-21-15,-4-2-153 16,-3-6-327-16,-48-44-353 16</inkml:trace>
  <inkml:trace contextRef="#ctx0" brushRef="#br0" timeOffset="134788.37">26507 11891 1596 0,'0'-2'721'0,"2"0"-607"0,5 0-95 0,8 4-19 0,12 4 0 0,9 0 15 0,2 8 20 0,2 4-1 0,-5 8 4 0,1 12 35 16,-7 16 2-16,-11 1-40 0,-5 1-10 15,-15-8 52-15,-9-10-41 16,-5-10 3-16,-1-8-3 15,-6-6-15-15,0-6 7 16,4-6-11 0,-1-8-4-16,5-10 50 0,3-8-48 15,10-12 3-15,8-6-18 16,10-12 3-16,13 3-12 16,7 3-25-16,4 10-41 15,7 6-24-15,-5 12-162 16,49 2-350-16</inkml:trace>
  <inkml:trace contextRef="#ctx0" brushRef="#br0" timeOffset="135291.73">27097 12013 2054 0,'3'-2'466'16,"-1"1"-325"-16,6-2-71 0,2 1-37 16,5 0 38-1,3 2 10-15,0-2-26 16,2-2-11-16,-3 2-20 15,4-2 39-15,-3 0-41 0,-3-2-2 16,-1-4 17-16,-6-2-8 16,-3 0-8-16,1 0-8 15,-4-2-11-15,-4 4 25 16,0 0-27-16,-4 2-10 16,-3 2 4-16,-3-2 6 15,-7 8 0-15,-8 8-1 16,-11 6 1-16,-5 12 8 0,1 10-8 15,7 6-9 1,12 4 9-16,13-4 0 0,10 1-7 16,6-7 6-16,13-8 1 15,4-8 16-15,13-6-16 16,4-4-12-16,7-8-24 16,2-4-67-16,-1-6-100 15,2-4-158-15,-4-4-219 16,62-41-563-16</inkml:trace>
  <inkml:trace contextRef="#ctx0" brushRef="#br0" timeOffset="135991.09">27806 11919 1251 0,'-4'-4'977'0,"1"0"-692"0,-1-4-93 0,-1 4-68 0,1 4-53 0,-7 2-22 0,-10 6-11 0,-6 4-16 0,-10 10 53 0,-5 8-54 0,3 7-4 16,8-1-10-16,7-3-1 16,13-4-6-16,6-5-6 15,5-5 2-15,5-1-8 16,6-7 12-16,4-5 0 15,8-5 7-15,6-8 8 16,6-9 1-16,1-11-16 0,2-6 0 16,-7-7 24-1,-2-7-24-15,-4-5 0 0,-9-2 0 16,-3-6 0-16,-3 2 5 16,-6 0-5-16,-8 1 0 15,0 5 4 1,-2 4-4-16,3 4 0 0,3 12-1 15,-2 10 1-15,2 8 0 16,0 12-9-16,-2 8-34 16,-2 12 42-16,-3 16 1 15,-2 14 2-15,0 17-2 16,9 7 11-16,11 1 1 16,5 6-12-16,-1-11 0 15,10-4 12-15,-1-12-12 16,-1-12 0-16,1-13 5 0,-2-11 1 15,5-13 23-15,-2-9-29 16,6-7 9-16,2-10 20 16,-4-7-23-16,-6-2 0 15,-4-4 3-15,-7 2-8 16,-3 10 12-16,-7 6-13 16,-2 12-19-16,0 6 8 15,-2 6-10-15,2 8 11 16,0 8 10-16,6 8 0 15,5 4 7-15,7-4-7 0,3 2-5 16,8-6-5 0,2-9-22-16,4-3-112 15,3-9-198-15,45-27-472 16</inkml:trace>
  <inkml:trace contextRef="#ctx0" brushRef="#br0" timeOffset="136159.31">28307 11693 1615 0,'-2'-8'825'0,"0"3"-554"0,0-4-55 0,2 6-55 0,0 3-71 0,0 0-2 0,0 0-70 0,2 0-18 0,0 4 0 0,2 6-92 0,8 8-136 0,32 30-512 0</inkml:trace>
  <inkml:trace contextRef="#ctx0" brushRef="#br0" timeOffset="136942.72">28652 11851 1659 0,'-4'-2'978'0,"2"2"-787"0,-5 4-118 15,-7 6-10-15,-7 6-37 0,-2 8 10 16,-2 0 19-16,10 0-34 16,6 0-20-16,2-2-1 15,9 0 0 1,8-2-6-16,1-4 6 0,2-7 0 15,7-8 8-15,3-2 14 16,6-8-14-16,2-7-8 16,-2-4 7-16,0-6 16 15,-3-4-18-15,-4-8-4 16,-1-4-1-16,-4-10 12 16,-3 0-4-16,-1-1-8 15,-6-1 0-15,-5 6 14 16,-4 2-13-16,-1 6 12 0,1 8 9 15,-2 10 11-15,4 8-9 16,-2 10-24-16,2 4 8 16,0 8-16-1,-7 8-17-15,3 12 15 0,-1 20 10 16,3 14 11-16,4 10-10 16,3 3-1-16,6-3 0 15,0-6 14-15,0-6-14 16,2-8-10-16,5-12 10 15,-3-8 1-15,4-11 7 16,1-6-14-16,2-8 12 16,0-7 25-16,5-3-25 15,0-6-4-15,4-5 17 0,-2 0-7 16,-7-3-4 0,-2 3-8-16,-6 0 0 0,-3 0 8 15,2 2-8-15,-6-4-10 16,-3 0 10-16,1 2 0 15,-3-2 1-15,0 4-1 16,-2 0 0-16,0 10-15 16,0 4 10-16,0 0-14 15,0 4 1-15,0 4 18 16,-2 2 0-16,4 4 0 16,0 0-12-16,5-2 3 15,2-2-19-15,4-2-17 16,0-2-17-16,5-8-116 15,1-8-200-15,4-40-772 16</inkml:trace>
  <inkml:trace contextRef="#ctx0" brushRef="#br0" timeOffset="137154.31">28775 11566 2207 0,'7'-4'509'0,"6"2"-425"0,12-2-34 15,8 4 4-15,3 0 21 0,1 2-9 0,1-2-66 0,-2 0-30 0,-4-2-226 0,28-24-651 0</inkml:trace>
  <inkml:trace contextRef="#ctx0" brushRef="#br0" timeOffset="137476">29029 11791 1928 0,'-2'0'529'0,"2"0"-372"15,-3 0-22-15,3 0-90 16,0 0-45-16,0 3-19 16,-2 8-129-16,0 3-346 15,6 12-321-15</inkml:trace>
  <inkml:trace contextRef="#ctx0" brushRef="#br0" timeOffset="138161.81">29678 11869 1034 0,'-2'-2'513'0,"2"0"-306"16,-6-2-31-16,2-2-22 15,2 4 31-15,-3-2-56 16,1 0-14 0,-2 0-38-16,-2 2-8 0,0 2 42 15,-10 4-68-15,-11 8-19 16,-6 10 12-16,-10 10-9 15,5 2-17-15,9 4-10 16,13-4-3-16,11-3-11 16,9-2 8-16,9-11-13 15,5-6 3 1,11-9 16-16,4-10 0 0,7-8-16 16,2-7 5-16,3-5 5 0,-8 0 6 15,-2-8 0 1,-1 7 5-16,-6 0-3 0,-3 6-2 15,-10 8-1-15,-2 8-22 16,0 12 22-16,0 6-17 16,0 10 12-16,5 6 6 15,1 0 8-15,2 4-7 16,-1-4-1-16,-5-4 0 16,-5-6 33-16,-2-7-27 15,-4-6-5-15,0 1 19 16,2-6-5-16,-4-4 7 15,11-3 16-15,7-6-38 16,11-9 24-16,11-4-24 16,0-4-13-16,3 6-2 15,-5 4 7-15,-3 8 7 0,-6 10 1 16,-2 6-6-16,-4 12-11 16,-2 2 17-16,-3 8-18 15,3 1-184-15,29 38-385 16</inkml:trace>
  <inkml:trace contextRef="#ctx0" brushRef="#br0" timeOffset="141744.54">25938 10788 1305 0,'0'0'282'0,"0"0"-115"0,0 0-55 0,3-4-13 0,-1 4 18 0,0-2 29 0,5 2-38 0,0 0-36 0,-5 0-29 0,2 0-28 16,-2 0 47-16,1-2-7 16,-1 2 20-16,2 0 12 15,4 0-15-15,2 0-21 16,6-2-22-16,4 2-29 15,7 0 47-15,4 0-41 16,4 0-6-16,6 2 7 16,3 2 7-16,8 0 7 0,3 0-21 15,10 0 1-15,-2-2 21 16,3 0-21 0,1-4-1-16,2 2 7 0,2 0 1 15,-1 2 8-15,3-2-16 16,3 2 0-16,-1 0 3 15,2 0-1-15,-4 4-2 16,-4-2 6-16,-9 2-5 16,-2-2 8-16,-12-2-9 0,-3 0 0 15,-10-2 13 1,1-2-12-16,-3 0-1 16,0-2 0-16,-6 0 1 0,2 2 14 15,-6-2-15-15,2 0 0 16,-5 2 2-1,1 2-2-15,-5-2-8 0,6 2 8 16,-2-2 1-16,7 0 16 16,4 0-17-16,6 0 0 15,5-2 16-15,3 0-16 16,3 0-1-16,2 4-5 16,2 0 6-16,0 0 10 15,-1-2-10-15,2 2-6 16,-2 0-1-16,2-2 7 15,7 2-1-15,0 0 0 0,4 2 1 16,3 0 8 0,1 4-8-16,-2-2 0 0,-2 0-8 15,-5 0 16 1,5 0-16-16,1 2 7 0,4-4 1 16,2 2 17-16,2 0-17 15,1 0 0-15,-5-2 1 16,0 0-1-16,-7-4-1 15,2 0 1-15,-2 0 0 16,5-2 5-16,-1 0-5 16,5 0 0-16,-2 0 2 15,3 0-2-15,-2 2-11 16,-1 0 10-16,-2 0 2 16,-3 0-7-16,-2-2 6 15,-4 2 0-15,-2-4 1 0,-4 2 1 16,2-2-4-16,-5-2 2 15,2 0 0-15,0 0 9 16,0 2-9-16,-4-2 0 16,-5 4 0-16,-1-2 1 15,0-2-1-15,1-2 0 16,0 0 1-16,-1 0 0 16,2-2-1-16,-5 0 0 15,-3-1 0-15,0-1 0 16,-4 1 0-16,3-3-1 15,-6-2 2-15,3 2 5 16,5-1-6-16,-1 2-3 0,-2 1 3 16,3-3 0-1,-5 3 0-15,-7 4 0 0,1-4 1 16,-6-2 13-16,1-4-14 16,-1-4 0-16,6-2 6 15,-3 0-1-15,4 0-5 16,1 4-6-16,0 3 6 15,-5 6 3-15,-1 1-3 16,-3 0-5-16,5-1 5 16,-4-2 1-16,1-6 0 15,2 2-1-15,-2-6 0 0,2 1-6 16,0-2 6 0,2-2-21-16,-1 4 8 15,2-2-8-15,-4 0 6 16,1 2-6-16,-7-4 19 0,-4 0-17 15,-5-1 16-15,-1 2-11 16,-3 0 8-16,0 1 6 16,0 2 0-16,-3 2 12 15,6 3-10-15,-6-2 17 16,3 1-19-16,-2-8-16 16,-2 0 10-16,-1-4 5 15,-3-4-5-15,-1-2 5 16,-7-2 1-16,3-2 7 15,-1 2-1-15,-3-3 11 16,3 5-16-16,3 6 8 16,-1 4-3-16,4 4-6 15,-5 2-3-15,-1-2-9 0,-8 2 12 16,0-2-10-16,-7 4 10 16,-5-2 0-1,-1 1 0-15,-6 2 0 16,3 2 0-16,-1-2 0 0,-7 1 0 15,0-1-29-15,-3 3 26 16,-2 1 3-16,0-2 3 16,-10 3-3-16,1-2 0 15,-6 2 6-15,-9 2-6 16,-2 0-10-16,-2 2 10 16,2 0 6-16,3 0-2 15,5 2-4-15,-2-2 0 16,0 2 0-16,1 0 0 0,-1-6 0 15,0 2 1-15,-1 0 13 16,-3 0 10-16,-3-2-23 16,-2-4-1-16,2 6 36 15,-2-7-35 1,-1 6-1-16,-4 3 0 0,-6 0 0 16,-7-1 9-16,-4 0-9 15,-10 0 0-15,-4 1 6 16,5-2-6-16,4 5 0 15,7-2-2-15,6 1 2 0,3 4 0 16,0 2-4 0,-7 0 4-16,-4 2 7 0,-6 0-7 15,-6 0 0-15,-57 0 0 16,115 0 0-16,-56 0 3 16,8 2-3-16,0 0-1 15,3 1 0-15,3 1 2 16,-4 1-2-16,4-1-6 15,-7 1 7-15,0 0 19 16,-4 5-19-16,2 1 0 16,-2-4-6-16,4 7 6 15,5-3 0-15,9 3-1 16,4 0 2-16,4-2 6 16,1 6-7-16,2-2-8 15,-3 2 8-15,5 4 0 16,0 0 0-16,5 6 0 0,2 4 0 15,3 2 0-15,-1 8 0 16,1 8-3-16,-1 8 3 16,1 9 1-16,13 1-1 15,6 0-1-15,13-2 1 16,9-5-6-16,7-3 6 16,3-4 0-16,3-4 5 15,5-2-5-15,3 0 0 16,-1 2-7-16,0 0 7 15,2 7 9-15,1 1-9 16,-5 10-8-16,-2 4 8 16,0 4 0-16,2-6 0 15,5-10-8-15,4-11 8 16,4-13-5-16,9-2 5 0,1 2 0 16,6 0 8-1,6-4-8-15,3 4 0 16,3-2-1-16,5-2 7 0,4 7 8 15,3 1-14-15,6 0 1 16,12 4 1-16,11-2-1 16,10-2 0-16,10-8-1 15,5-4 1-15,-2-6 21 16,-2 0-22-16,-16-4-7 16,-7-2 7-16,-9 1 1 0,-10-3 0 15,-12-4-1 1,-11-5 1-16,-5-2 22 0,-11-3-23 15,-1 0 1-15,-3-3 29 16,-5 2 1-16,3-2-10 16,-1 3 0-16,-1-1-21 15,-3-2 36-15,5 3-36 16,-3-2 0-16,-2 2 0 16,3-1 9-16,-3-2 3 15,0 3-12-15,0 0 2 16,-2 0 16-16,0 0-18 15,0 0-5-15,0 0 5 16,-2 0 1-16,2-1-1 16,0 1-11-16,0 1-49 15,-2-1-32-15,-2 0-238 16,-34-9-639-16</inkml:trace>
  <inkml:trace contextRef="#ctx0" brushRef="#br0" timeOffset="150246.75">11844 12507 1234 0,'-2'0'1018'0,"-1"0"-794"0,1 0-161 0,2 1-63 0,2 3 0 0,-2 3 7 0,3 4 56 0,-1 3-30 0,0 3 5 16,5 1-11-1,-5 0 18-15,0 0-3 0,0 6-15 16,1 0-26-16,-1 6 36 15,-2 0-31-15,0 4 0 16,-2 6-6-16,-1-1 0 16,-1-2-24-1,-2-6-79-15,1-3-124 0,-4-10-85 16,-25 2-395-16</inkml:trace>
  <inkml:trace contextRef="#ctx0" brushRef="#br0" timeOffset="150670.94">11504 12583 1484 0,'-8'0'369'0,"6"0"-171"16,-7 0-53-16,5 0-11 16,2 2-4-16,0-2 34 0,2 0-67 15,0 0-43 1,0 0 3-16,0 0-15 0,2 0 9 15,6 2-7-15,9 2 10 16,11 4 27-16,12-2-39 16,7 0-26-16,4-2 14 15,5 2-30-15,-3-4 0 16,-2-4-2-16,-1-2 4 16,-6-2-4-16,-1 2-4 15,-5-4-81-15,-5 0-141 16,-4 4-404-16,-7-4-290 15</inkml:trace>
  <inkml:trace contextRef="#ctx0" brushRef="#br0" timeOffset="151012.84">11662 13088 1314 0,'0'0'513'0,"0"0"-369"0,-3 0-4 15,3 2-46-15,3 0-1 16,3 0 47-16,3 6 11 0,7-2-40 15,1 0-13-15,8-2-28 16,4 4-5-16,6-6-11 16,5 0-24-16,9-4-19 15,3-4-11-15,-1-6-13 16,0 2-59-16,-1-6-254 16,52-30-440-16</inkml:trace>
  <inkml:trace contextRef="#ctx0" brushRef="#br0" timeOffset="151556.4">12425 12829 1832 0,'0'0'496'0,"0"0"-349"16,3 8-120-16,-3 6-8 16,0 7 46-16,0 7-13 15,2 6-22-15,3-6-22 0,-3 0-7 16,0-4 37-16,-2-4-20 15,0-4-5 1,-2-6-1-16,0-4 3 0,-1-2 3 16,1-4 3-16,2 0 5 15,-5-6 34-15,3-6-50 16,0-10-3-16,2-12-7 16,4-3 0-16,6-4-1 15,0 1-7-15,6 3 7 16,2 3-7-16,6 8 8 15,-1 8 0-15,2 4 0 16,-2 10-9-16,0 8 7 16,4 12 2-16,-7 8 0 15,0 8 12-15,-4 2-6 16,-3 7 0-16,-3-3 2 0,0-4-8 16,-3-4 0-1,-3-6-1-15,-2-6-41 0,-2-4-107 16,-2-10-224-16,-19-12-301 15</inkml:trace>
  <inkml:trace contextRef="#ctx0" brushRef="#br0" timeOffset="152223.17">12956 12657 880 0,'-2'0'1022'0,"2"-2"-786"0,0 2-83 15,0-2-57-15,0 2-38 0,0 0 20 0,0 0-19 0,0 0-32 0,0 0-5 16,0 0 1-16,0 0 4 16,0 0 7-16,0 0-22 15,0 0-4-15,0 0 7 16,-5 0 19-16,10 0 7 0,-5 0-29 16,0 0-11-16,0 0 14 15,0 0-14-15,0 0 8 16,0 0-3-16,0 0-5 15,0 0 31-15,0 0-1 16,0 0 4-16,0 0 5 16,0 0-13-16,0 0-9 15,-18 12-10-15,9 4-7 16,-5 6 16-16,3-2-17 16,7 0-7-1,6-6 6-15,9 4 0 0,5-2-5 16,11-2-9-16,2 4-21 0,4-2 36 15,1-1-24 1,-8 3 5-16,-2 0 18 0,-1 0 1 16,-7-3 0-1,-5 2-8-15,-5-1 8 0,-4-4 17 16,-4 0-11 0,-2 0 3-16,-7 2 13 0,-5 0-2 15,-9 2-1-15,-1 0-18 16,-1-6 0-16,-2-2 11 15,0-2-12-15,9-2-12 16,5-4-21-16,3-6-72 16,10-6-156-16,18-54-383 15</inkml:trace>
  <inkml:trace contextRef="#ctx0" brushRef="#br0" timeOffset="154524.47">13428 12721 1816 0,'-4'0'448'0,"-1"2"-340"0,-4 4-39 0,4 10-10 0,1 6-8 0,2 7-20 0,4 0 19 0,2 1-38 0,1-2 12 15,7-3 19-15,-4-7 1 16,1-3-10-16,5 0-13 16,1-7-4-16,1-4 44 15,3-4-16-15,2-6-13 16,3-2-2-16,-1-6 1 0,1-4 13 16,-6-4-14-1,2-5-24-15,-5 1 39 0,-1-3-35 16,-3 2 1-1,-4 5 1-15,-3 6 1 0,-2 6 5 16,-2 4-18-16,0 4 6 16,0 0-7-16,0 4 1 15,0 0-15 1,0 8-6-16,2 6 21 0,1 4 0 16,4 11 0-16,-1-6-10 15,9 1 8-15,-1-5-14 16,1-7 1-16,2-2 6 15,-7-8 9-15,4-2 1 16,1-4 0-16,-1-6-1 16,1-6 22-16,4-7-5 0,-4-2 4 15,-1-6-3-15,-1-1-5 16,-5-4 1-16,0 0-14 16,-6 0 0-16,-4 2-11 15,-6 4 10-15,0 6-1 16,-1 6-25-16,0 6-3 15,4 6 15-15,1 2-15 16,4 2-6-16,2 6-3 16,0 4 18-16,6 8 20 15,2 4-9-15,3 2 1 16,5 2 7-16,7-2-2 16,2 0 4-16,0-2 1 15,-1-2-1-15,-2-4 1 0,1-4-1 16,-2-4 0-1,-6-1 12-15,3-6-11 0,5-5-1 16,2-4 22-16,-1-4-5 16,8-6-5-16,2-2-12 15,1-2 6-15,1-4-5 16,-3-2 0-16,-3 0-1 16,-3 2 1-16,-5 4 0 15,-10 2 5-15,-3 5-6 16,-4 4 0-16,-3-3 20 15,2 3-13-15,-2 0 1 16,-2 3 16-16,-2-5-14 0,-2 8 2 16,-2-2-12-1,-2 4 9-15,2 0-12 0,-5 3 3 16,-5 3-10-16,-5 7 10 16,-4 8-1-16,-4 8 1 15,5 10-6-15,4-2 4 16,10 4 1-16,2-6 1 15,12-4-24-15,0-6 12 16,5-2 4-16,7-10-5 16,2-2 5-16,7-6 8 15,-5-10 14-15,5-2-13 16,0-8 1-16,-6-4 10 16,4-4 4-16,-9-4-5 15,1 2 3-15,-9 4-13 16,-4 8 25-16,-2 8-26 15,1 6 0-15,-6 6-22 0,-1 10-1 16,-3 10 13-16,-2 12-31 16,5 6-20-16,8-6-5 15,5 0-36-15,5-6-12 16,1-6 28-16,3-6 67 16,-1-7 7-16,1-10 11 15,-2-5 2-15,0-6 35 16,2-6 29-16,-3-6 4 15,3-2-20-15,-5-4 5 16,1-6-12-16,-5 2-19 16,-1 0-17-16,1-2 3 15,0 8-9-15,2 6-11 0,-4 12-11 16,2 6-8 0,0 5 10-16,-3 10 7 0,5 1 13 15,-3 6 2-15,0 2-1 16,-3 2 0-16,-1 0 11 15,-2 0 7-15,0-4-4 16,0-6-13-16,-2-2-2 16,4-6 32-16,0-4-17 15,-2-4 12-15,4-6 12 16,11-8-15-16,-5-10-9 16,9-6-15-16,-2-4 0 15,4 0-11-15,-1 1 5 16,0 10-13-16,-6 6-4 15,-5 13-8-15,-5 6 13 0,6 10-12 16,-3 3 4-16,-1 5 26 16,2 2-16-16,1-4 10 15,-3 0 5-15,2-4 1 16,-1-6 7 0,1-2-7-16,4-4 0 0,4-6 18 15,2-4-17-15,3-4 8 16,3-2-9-16,-4-4 15 15,5-1 12-15,-2-2-15 16,-5 0-11-16,1 4 28 16,-7 2-20-16,-5 3-2 15,-2 6-6-15,-5 4 5 16,0 4-6-16,-2 0-6 16,-2 3-12-16,2-3 18 0,-2 1-12 15,2-1 11-15,-3 0 1 16,3 3 0-16,-2-2 12 15,2 1-12-15,0-2 1 16,0 0 9-16,0 0-4 16,0-2 9-16,-2 1 5 15,4 1-7-15,-2 0 17 16,0 0-15-16,0-3-4 16,0 2 23-16,-2-2-20 15,0-1-7-15,2 2 1 16,-2 2-8-16,2-4 19 15,-5 10-19-15,-4 1-4 0,-8 4 4 16,-4 11 6-16,0 4-5 16,5 6-1-16,5-3 0 15,1-1-9-15,10-2 9 16,10-2-14-16,1-2-1 16,9-6-18-16,4-4 2 15,5-4 10-15,0-4 4 16,6-4 17-16,2-6 6 15,-2-4-5-15,1-4 6 16,-5-6 1-16,4 0 1 16,-4-4-9-16,-1 2 7 15,-12 1 8-15,-10 6-15 0,-5 5 1 16,-6 2-1 0,-5 5 0-16,-6 3 6 15,-6 7-6-15,-2 4 0 0,-1 7 4 16,8 7-4-16,1-1-7 15,8 2 7-15,4-2 1 16,6-2-1-16,7-4-10 16,5-2 1-16,11-8 0 15,2-6 8-15,4-6-14 16,0-10-3-16,1 0-8 16,-1-10-35-16,-6-2-155 15,6-53-525-15</inkml:trace>
  <inkml:trace contextRef="#ctx0" brushRef="#br0" timeOffset="157206.84">11870 13838 1486 0,'-4'-8'1048'0,"2"4"-841"0,-3-6-96 0,3 8-28 0,2 0-29 0,0 2 12 0,0 2-21 0,2-2-31 16,1 6-14-16,5 10 0 16,4 12 15-16,7 14 41 15,-3 10-35-15,-3 5-12 16,1 7 4-16,-5-2 5 15,0-4-3-15,0-6-15 16,-4-6 1-16,1-11-8 16,-4-8 5-16,-2-13-29 15,0-4-2-15,-2-7 21 16,2-12 12-16,-6-3 2 16,1-10 5-16,-2-6-1 0,7-8-6 15,7 2-15-15,8-2-15 16,8 8 0-16,8 6 17 15,9 4 7-15,1 2 6 16,3 4 16-16,-2 1-16 16,1-2-1-16,-1 1 1 15,-3-4 7-15,0-8-1 16,-10 2-5-16,-5-3-1 16,-8-1 26-16,-3 2-26 15,-9 2 14-15,-4 0-5 16,-2 4 7-16,0 0 4 15,-5 0-11-15,1 4-2 16,4 6 25-16,0 4-14 0,-1 2-18 16,1 6 0-16,0 14-18 15,-3 10 16-15,1 12 2 16,-1 13 0-16,5 1 11 16,5 1-10-16,4 4 0 15,-2-5 6-15,3-4-5 16,-5-8-2-16,-1-10-20 15,-2-10-88-15,3-6-115 16,13-25-553-16</inkml:trace>
  <inkml:trace contextRef="#ctx0" brushRef="#br0" timeOffset="157743.62">12838 14061 1715 0,'-5'-6'751'0,"1"3"-571"0,-5 2-56 0,4 1-43 0,-1 0 6 0,1 4-13 16,-1 2-26-16,-4 4-27 0,-5 8 6 15,3 2 18-15,2 4-23 16,3 2-14-16,5-2 5 15,4-2-13-15,3 0 0 16,1-4 0-16,3-6 0 16,2 0 6-16,5-2-6 15,-3-8-3-15,5-2 3 16,2-2 0-16,-2-8-5 0,2-2 4 16,-4-12 2-1,-5 0 22-15,-3-2-22 0,-2 2 5 16,-10 0 14-16,2 8-14 15,-9 2-6-15,-1 6-12 16,-9 2-15-16,-10 6 8 16,0 10-79-1,0-2-71-15,8 6-164 0,-2 22-315 16</inkml:trace>
  <inkml:trace contextRef="#ctx0" brushRef="#br0" timeOffset="158562.04">13021 14084 1827 0,'0'0'478'0,"0"0"-325"0,0 0-44 0,0 0-29 0,0 3 56 0,0 1-44 0,2 6-16 0,0 10-14 15,-2 6-8-15,2 8-2 16,0 6-20-16,2-2-31 16,3 0 22-16,3-10-23 15,-2-2-1-15,1-4 1 16,5-9 1-16,-1-8-1 15,1-1-14-15,3-12 7 0,1-6-7 16,-1-4 15-16,6-8-1 16,-7-2 1-16,1-2 14 15,-5-6-6-15,-3 2-9 16,-5 2 1-16,0 0 10 16,-6 10-11-16,-2 8-12 15,-1 6 4-15,1 4-2 16,-3 4 2-16,2 12-11 15,1-2 13-15,2 8-6 16,2 6 12-16,6 0-8 16,8-2-5-16,4-2-10 0,0-4-2 15,-1-2-22 1,3-6-2-16,3-6 40 16,-1-2-21-16,0-8 19 15,3-2 11-15,0-8 9 0,-3-4 6 16,-2-2-14-16,-4-4 0 15,-3 0 22-15,-3 0-22 16,-4 4 0-16,-4 2 8 16,-4 8 3-16,-4 2 6 15,2 6-18-15,0 2 0 16,4 4 3-16,-2 1-3 16,2 8-21-16,4 3 3 15,2 2 16-15,4 8-8 16,3-2-8-16,3 0 1 0,1-2 17 15,-1 0 0-15,4-2 0 16,-6 0 1-16,-4 0 28 16,-3-2 35-16,-2 0-14 15,-5 0-1-15,-9 2 13 16,0 2-32-16,-4 0-6 16,-5-2-23-16,0-2 8 15,5-4-9-15,0 0-55 16,5-10-109-16,4 0-217 15,14-40-506-15</inkml:trace>
  <inkml:trace contextRef="#ctx0" brushRef="#br0" timeOffset="158988.81">13965 14155 1654 0,'5'0'625'0,"1"4"-498"0,7-2 20 0,6 2-12 0,5 0-13 0,-2-8-20 0,0-2-41 16,5-2-38-16,-2-6 1 15,2 0 3-15,-6-2 4 16,0 0 2-16,-10 4-1 15,-7 2-11-15,-6 3 1 16,-3 6-21-16,-1-3 13 0,-9 4-14 16,-16 5 11-16,-10 8-10 15,-8 1 5-15,4 6-6 16,12 0 0-16,10-2-1 16,17-2-11-1,6 0 9-15,6-2-8 0,11-4 11 16,5-2 0-16,7 2 0 15,2-8-10-15,0 0-2 16,-2-2 6-16,-5-2 4 16,-3 0-37-16,-6-2-52 15,-6-4-209-15,-9-12-556 16</inkml:trace>
  <inkml:trace contextRef="#ctx0" brushRef="#br0" timeOffset="160689.34">14357 14171 1500 0,'6'-6'280'0,"6"0"-178"0,8-2-49 0,2-2-31 0,1 0 26 0,-6 2-12 0,-1-4-9 0,-3 2 6 0,-3-7 3 0,-6 4 77 0,-2-1 5 16,-2 0-53-16,-2 1-17 16,-5 4 13-16,-4-4-35 15,-4 7-13-15,-6-2-13 16,-6 7-3-16,0 1 2 15,-8 4 1-15,-1 3 0 16,-1 1 0-16,-4 9 12 16,1-2 13-16,-6 7-17 15,-3 5-7-15,-1 3 17 16,0 0-18-16,7 2 0 16,11 2 0-16,11-2 0 15,11 0 6-15,10 4-6 0,6 0 1 16,9-1 6-1,9-3-7-15,10-4 7 0,5-6 19 16,7-4 23-16,2-10 22 16,-1-2-16-16,2-12-7 15,0-2 14-15,3-2-23 16,-2-6-3-16,4-3-3 16,2 0 3-16,0 1-18 15,-6 0-18-15,-7 1-33 16,-9 3-51-16,-10 0-171 15,-4-4-258-15,2-34-567 16</inkml:trace>
  <inkml:trace contextRef="#ctx0" brushRef="#br0" timeOffset="161671.47">13989 14319 1402 0,'0'2'340'0,"0"-2"-238"0,5 6 3 0,0 4-9 0,8-6 3 0,5 2 26 0,6 2-28 0,7-12-26 16,8 0-13-16,3-4-23 15,0-6 10-15,3 0-15 16,-1 0-24-16,-1-4-6 16,-8-2-21-16,-1 8-87 15,-8 4-232-15,12-8-327 16</inkml:trace>
  <inkml:trace contextRef="#ctx0" brushRef="#br0" timeOffset="162430.7">15894 13756 1391 0,'-4'14'818'0,"2"8"-619"0,0 18-28 0,4 18-79 0,13 0-29 0,10 5-21 0,6-8-30 0,4 0 13 16,-1-11-25-16,-5-6-17 16,-7-12-89-16,-8-8-170 15,-5-12-174-15,-13-16-271 16</inkml:trace>
  <inkml:trace contextRef="#ctx0" brushRef="#br0" timeOffset="162873.5">15886 13818 1568 0,'0'-22'313'0,"4"4"-61"16,7-18-64-16,9 3-34 15,7 10-34-15,15 5-51 16,12 4-13-16,2 11-56 15,4 14 0-15,0 11 0 16,-7 12 0-16,-6 6 0 16,-5 4 6-16,-13 2-6 15,-11-2 33-15,-13-4-15 16,-14-4 18-16,-11 0-1 16,-11-3-8-16,-7-5-6 15,-5-2-21-15,3-4 0 16,5-6 13-16,12-4-12 0,8-8 5 15,11-2-6-15,4-2-1 16,8 0-31 0,10 0 23-16,8 4 6 0,13 4 2 15,-3-2 1-15,-1 8-9 16,-6 6 8-16,-4-2 1 16,-4 6 7-16,-7-4-6 15,-7 2 5-15,-7-2 51 16,-9-2 2-16,-5 2-7 15,-11-6-2-15,0 4-20 16,-10-1-20-16,4-7-10 16,-2-1-10-16,7-3-7 0,1-7-89 15,9-9-118-15,12-8-362 16,35-71-1191-16</inkml:trace>
  <inkml:trace contextRef="#ctx0" brushRef="#br0" timeOffset="163688.74">16703 14163 1603 0,'-2'0'716'0,"0"0"-527"0,-3 6-39 0,1 2-69 0,-2 8-9 0,-4 2-21 0,8 4-26 0,4 2-10 0,10 0-15 16,5-2 2-16,8-4 1 15,4-2-3-15,4-12 0 16,-2-2-13-16,0-8 13 15,-4-10 12-15,2-4-11 16,-2-2-1-16,-10-4 23 16,-3 0-22-16,-3-2-1 0,-9 0 10 15,-2 2-10 1,-8 4 16-16,1 6-14 16,1 6 7-16,0 2 16 0,2 8-19 15,-2 12-6-15,1 2-7 16,3 12-1-16,4 10-2 15,9-6 1-15,5 4-39 16,9-6 10-16,-1-6-17 16,2-6-17-16,-3-6-2 15,-3-8-53-15,2-6 35 16,-4-8 49-16,5-4 43 16,-4-10 4-16,-1 4 14 15,1-10 20-15,-6 4 14 16,-3 0-19-16,0 0 2 0,-6 6 2 15,-2 5 16 1,-2 12 16-16,3 5-27 16,1 12-42-16,2 18 0 0,4 18 0 15,5 18 9-15,-2 16-9 16,1 10 0-16,1 5 1 16,-7 3 0-16,-4-4 1 15,-6-4 3-15,-8-9-4 16,-7-11 39-16,-8-14-6 15,-10-18-10-15,-5-14-6 16,-5-12-4-16,5-14 1 16,0-10 0-16,6-12-15 15,12-16 23-15,2-8-22 0,13-8 0 16,14-4-1-16,11-4 1 16,6 5 12-16,12 3-13 15,4 4 0-15,0 6-12 16,-2 6-44-16,-7 4-173 15,7-22-366-15</inkml:trace>
  <inkml:trace contextRef="#ctx0" brushRef="#br0" timeOffset="164894.41">17534 14153 1687 0,'2'0'363'0,"0"2"-192"0,8 2-42 0,1 2-18 0,5 2 49 0,-1-2-53 0,-1-4-34 0,5-2-10 0,4-4 3 16,2-4 3-1,4-2-31-15,-3-8-19 0,0 4 8 16,-5-4-12-16,-1 2-4 16,-11 2-10-16,-5 0 7 15,-4 6-10-15,-6-2 2 16,-11 6-18-16,-8 4 17 16,-12 4-5-16,-7 10 6 15,-3 5-7-15,5 10 7 16,6 3-6-16,12 6 6 15,11-4-15-15,13 2 7 16,6-2-7-16,11-6-6 16,6-2 9-16,6-13-4 0,2-4 7 15,0-9 9-15,-2-4 0 16,3-8 1-16,-3-8 0 16,-5-4 6-16,1-4-5 15,-6-4-2-15,2-4 25 16,-6-2-19-16,-1 0 2 15,1 2 4-15,1 6 3 16,-1-1 3-16,1 9-2 16,-3 8 4-16,5 10 20 15,-3 7-38-15,8 11-1 16,0 9 8-16,1 8 2 16,-7 10-10-16,-5 2 11 0,-10-3-2 15,-4-6 23 1,-5-8-16-16,-2-6-5 0,5-10 4 15,0-6 8-15,4-8 0 16,0-10 3-16,4-8-27 16,4-12 3-16,6-8-3 15,8-6-18-15,5-2-8 16,0-4-28-16,4 1-85 16,0 5-444-16,21-34-779 15</inkml:trace>
  <inkml:trace contextRef="#ctx0" brushRef="#br0" timeOffset="166728.04">10889 12793 1606 0,'0'-2'297'0,"-4"2"-102"0,4-2-25 0,-2 2 20 0,2 0 14 0,0-2-84 0,-2 4-39 0,4 2-57 16,0 6-23-16,6 8 41 15,-2 8-11-15,5 5 11 16,3 0-28-16,-3 0-14 15,-3-3 7-15,-2 0-7 0,-4 2-47 16,0-10-165 0,-4-2-378-16,-10-4-456 0</inkml:trace>
  <inkml:trace contextRef="#ctx0" brushRef="#br0" timeOffset="167174.54">10783 12583 1671 0,'0'-2'354'0,"0"2"-162"0,0-2-102 15,7 4-60-15,4 0 30 16,7 4 30-16,11 8-7 16,6 8-35-16,8 10 10 15,8 8-28-15,0 10-9 16,-1 4 3-16,-6 10-9 15,-6 5 2-15,-9 3-10 16,-11 0-7-16,-5-2 9 16,-13-6-8-16,-13-1-1 15,-10-7 8-15,-8-2 10 0,-9-8 12 16,-3-8-21-16,-1-2-2 16,0-6 12-16,-1-4-18 15,1-5-2-15,3-6-86 16,8-5-168-16,-18 1-337 15</inkml:trace>
  <inkml:trace contextRef="#ctx0" brushRef="#br0" timeOffset="167811.84">10955 14177 1792 0,'-2'-4'375'0,"2"-4"-224"0,-2-6-52 0,8-2-39 0,5 4 0 0,3-4 32 0,1 2-40 0,3 8-14 15,-5 6-31-15,1 14-1 16,-1 10 33-16,-6 16-12 16,-7 14 0-16,-7 2 0 15,-11-2-21-15,1-6 15 16,-6-6-16-16,3-11-4 0,3-9 10 15,3-10-10 1,7-8 17-16,1-8 4 16,3-8-8-16,6-10-13 0,5-2-1 15,11-1-24-15,7 1 23 16,10 11 1-16,2 4 0 16,1 9 0-16,2 6 0 15,1 2-14-15,-4 2 11 16,-5 2-135-16,-2-2-210 15,21-2-205-15</inkml:trace>
  <inkml:trace contextRef="#ctx0" brushRef="#br0" timeOffset="168109.34">11191 13860 1514 0,'2'0'887'16,"7"4"-770"-16,16 10-87 15,11 16-1-15,10 12 14 16,8 15 56-16,4 5 14 16,0 10-38-16,-8 6 4 15,-5 0-43-15,-15-2-12 16,-15-8-4-16,-13-1-5 0,-19-5-2 15,-21 0 2-15,-18-4-14 16,-14 0-1 0,-3-9-66-16,0-7-81 0,8-12-87 15,12-8-219 1,-50 4-83-16</inkml:trace>
  <inkml:trace contextRef="#ctx0" brushRef="#br0" timeOffset="172057.09">16478 12200 60 0,'-2'0'1256'0,"2"-2"-1068"0,-2 0-83 0,2 2 1 0,-2 0-56 0,2 0 16 0,-2 0-6 0,2 0-17 16,0-2 25-16,0 2 13 16,0-3 28-16,0-1-22 0,-3 1 17 15,3 3-26-15,0-2 30 16,0 2-30-16,0 0-17 15,-4 2-28-15,4 1-22 16,0 12 7-16,0 9 13 16,4 14 16-16,-1 10 10 15,1 4-38-15,5-2-8 16,-1-2-10-16,6-3 0 16,1-8 5-16,1-2-6 15,-5-7-12 1,-1-8-26-16,-8-2-152 0,-2-8-293 15,-25-4-214-15</inkml:trace>
  <inkml:trace contextRef="#ctx0" brushRef="#br0" timeOffset="172716.21">16420 12234 1493 0,'0'-4'507'0,"-2"2"-315"0,0-2-21 0,2 2-12 0,-2 2-48 0,4-2-12 0,-2 2-7 0,2 0-49 16,7-2-22 0,0-4 11-16,13 2-7 0,16-4 2 15,9-1-25-15,11 0-2 16,0 0 20-16,0 0-16 16,0 5-4-16,-7 6-9 15,-9 8 3-15,-10 5-9 16,-13 10 0-16,-14 3 15 15,-12 4-3-15,-12 2 3 16,-15 0-7-16,-9-4 7 16,-1-2 6-16,-1-5 1 15,5-5-7-15,11-3 0 16,11-5 5-16,9-6-5 0,5 0-27 16,13-1-17-16,5 1 26 15,10 0-3-15,7 2-1 16,5 3-7-16,-1 5 22 15,-1 7-26-15,-5-1 31 16,-2 2 2-16,-5 0 1 16,-7-6-1-16,-8 4 0 15,-5-2 7-15,-9-4 26 16,-5 2 6-16,-11 0 2 16,-4-2-4-16,-4 0-10 15,-5-4-7-15,-1 0-7 16,-2-6-12-16,4-4 30 0,3-2-31 15,6-8-1 1,4 2-42-16,10-4-119 0,10-6-421 16,29-36-1036-16</inkml:trace>
  <inkml:trace contextRef="#ctx0" brushRef="#br0" timeOffset="173672.98">17166 12511 1962 0,'-2'-3'499'0,"0"2"-330"0,0 1-86 0,0 1-64 0,-5 10 32 0,1 9 0 0,-8 6-16 16,7 8-17-16,3-2-6 16,8-2 1-16,9-2-13 15,8-6 0-15,3-6 11 16,3-10-5-16,2-6 6 15,0-4 7-15,3-8-2 16,-1-6 7-16,2-4-23 0,-6-4-1 16,0-2 17-1,-10-6-17-15,-3 2 0 0,-5-3 0 16,-5 6 0-16,-4 4 16 16,-2 7-16-16,-3 8 0 15,3 6 23-15,2 4-23 16,-2 4-3-16,0 6-15 15,-1 11 18-15,3 5-8 16,5 6 4-16,10-2-11 16,10-2 15-16,0-4-32 0,2-6-4 15,-6-10 9-15,2-8-4 16,-3-4 31-16,-1-8-7 16,0-6 7-16,1-4 6 15,-5-4-6-15,1 0 14 16,-7-5-5-16,-5 4 9 15,-2-1 21-15,-2 6-21 16,-2 4 3-16,2 9 9 16,0 5-8-16,0 4-22 15,2 8-1-15,1 8-2 16,3 13-3-16,4 13 6 16,5 10-5-16,5 8 5 15,5 2 6-15,-1 2-5 16,0-4-1-16,-6 0 0 15,0-12 2-15,-7-11-2 0,-6-9-7 16,-7-12 7 0,-5-4 2-16,-7-2-2 0,-6-2 0 15,-8-6 1-15,-1 0 2 16,-8-4-3 0,4-6-8-16,9 0 8 0,4 2 7 15,11-8-7-15,2 2-15 16,7-4 14-16,5-6-8 15,4 1 10-15,4-3-1 16,5 2 6-16,-1 3 4 16,4 2-2-16,-3 1-8 15,-3 4 1-15,1-2 19 16,-3 0-14-16,1 2 3 0,-1-4 0 16,-2-2-9-1,-4 4-2-15,-3-4-32 0,-4 2-79 16,-4 2-169-16,-32-8-535 15</inkml:trace>
  <inkml:trace contextRef="#ctx0" brushRef="#br0" timeOffset="174575.93">17908 12503 1430 0,'0'0'675'0,"0"0"-469"0,0-5-92 0,3 5-84 0,2 5-20 0,5-5 53 0,7 1 33 0,2-1-30 0,1-6-33 15,1 2 21 1,-4-1-27-16,-1-4-3 0,-3-3-10 15,-7 2 13-15,-1-2 12 16,-5 2-39-16,0 0-3 16,-5 5-6-16,-3 2 2 15,-10 6-7-15,-4 6 13 16,-7 9 1-16,0 9-6 16,2 9 6-16,11-3-12 15,7 4 6-15,14-7-82 16,11-4-26-16,1-8 22 15,6-8 19-15,-1-6 28 16,3-10 34-16,-4-6 11 0,2-8 14 16,-3-6 5-1,0-2 16-15,-6-6 25 0,3-1-11 16,-3-2 11 0,1 1-40-16,3 1-4 0,-5 9 11 15,-1 12-4-15,1 4-16 16,-4 10-7-16,2 10 0 15,0 0 36-15,5 8 0 16,-3 4-12-16,-2-2 6 16,1-2-3-16,-4-2 1 15,-1-1-8-15,-3-9-8 16,-1-5 15-16,-1-1 1 16,1-6 22-16,1-3 22 15,2-5-45-15,3-11-18 16,-5 1-9-16,-1-6 6 15,-3 4-1-15,0 4-5 0,-3 8-5 16,3 4 5-16,0 6 2 16,3 4-2-16,2 4-19 15,3 4 4-15,11 4 14 16,2 8 1-16,10 6-1 16,-4 0 1-16,2 2 0 15,-8 0 1-15,-11-2-1 16,-12 2 1-16,-13 1-3 15,-12 3 2-15,-18 4-76 16,-15-2-269-16,-107 34-723 16</inkml:trace>
  <inkml:trace contextRef="#ctx0" brushRef="#br0" timeOffset="184307.83">18934 13950 1347 0,'-2'0'371'0,"2"0"-164"0,-2 0-105 0,2 0-45 0,0 4-27 0,0-4-8 0,0 0 11 0,0-4-27 15,2 4 3-15,-2 0 48 16,0 0 12-16,0 0-3 16,0 0 11-16,0 0 22 15,0 0-3-15,-2 0-27 16,2 0-23-16,12-6 5 15,5 1-36-15,4-8-5 16,12 1-10-16,8-4 0 16,6-2 6-16,6-2-6 15,3-2-4-15,7-2 4 16,-3 0 1-16,2 0-1 0,0 0 6 16,3 0 2-16,-1 0 13 15,3-2-5-15,0-2-8 16,5 3 8-16,-1-3-4 15,0 0 2-15,5 0-8 16,2-4-5-16,-2 4 29 16,-10 0-29-16,-1 4 0 15,-9 0 17-15,-10 4-3 16,-3 0-2-16,-7 4 4 16,-1-2-10-16,3-2 29 15,3-2-25-15,1-4 2 16,7-1-1-16,-3 1-1 0,4 0-10 15,-4 2 4 1,1 0-4-16,-5 2 25 0,-4 2-17 16,3 0 3-1,-2-2 6-15,3-2 9 0,3 0-12 16,8-4-12-16,3 3 3 16,0 0 11-16,4 0-17 15,-2 3 0-15,-4 0 0 16,1 0 12-16,-1 0 0 15,-3 0-12-15,0-2 0 16,2 2 24-16,-1-2-24 16,2 0-1-16,-1 2 0 15,9 4 0-15,0 0 1 16,6-2 0-16,-4 2 0 16,7 0 1-16,0-4-1 15,-6 1-1-15,-1-2 1 0,-5-1 7 16,1-1-6-16,-2-3-1 15,0 4 0-15,2-4 4 16,-6 4-4-16,-1 0 0 16,0 0 0-16,-6-2 5 15,2 2-4-15,-2-2-1 16,2-2 1-16,2-2 13 16,-1-2-14-16,0 2 0 15,-3-1 1-15,-2 1 16 16,-5 2-9-16,-2 4-8 15,0 2 0-15,-3 2 8 0,-1 0-8 16,-1 0-1 0,1 0 1-16,-6 0 11 0,3 0 2 15,-2 4-13-15,0-2 0 16,-4 0 20-16,2 0-19 16,-2 2-1-16,4-2 0 15,0 0 1-15,0 2 12 16,2-1-13-16,-2 2 0 15,-3 2 8-15,3-1-8 16,-2 4-2-16,0-2 2 16,0 2 0-16,-5 0 2 15,-5 4-2-15,2-2 0 16,-2 0 10-16,-1 0-10 16,-1 0 0-16,1-2 0 15,2 2 0-15,0 0 2 0,0-2-2 16,-1 2 0-1,-1 0 5-15,-1 0-5 0,1 2 0 16,-3 0-1-16,3-2 1 16,-1 2 10-16,2-2-10 15,0 2 0-15,-5-4 7 16,0 2-7-16,0 2 0 16,1 0-6-16,-4 2 6 15,0 0 4-15,2 0-4 16,0-2 0-16,3-1 3 15,-1 2-3-15,3-1-1 0,-1 2-5 16,-1-3 6 0,1 6 4-16,-1-3-4 0,-3 0 0 15,4-2 1 1,-3-1 0-16,-2 4-1 0,-3-1-1 16,3 1 1-1,-6 2 4-15,2-2-4 0,-1 2 0 16,1 1 4-16,4-3-4 15,0 2 0-15,1-4-1 16,1 4 1-16,-3-2 2 16,1-1-2-16,-2 3 0 15,-2-2 3-15,3 2-2 16,-3-4 1-16,4-3-2 16,3 2 1-16,-4 4 15 15,-2-1-16-15,0 0-8 0,-1-1 8 16,1-4 6-1,-1 6-5-15,4-2-2 0,-2 0 2 16,3 3 14-16,3-8-15 16,-3 5 0-16,-3-2 7 15,2 2-6-15,1 2-2 16,-5 0 1-16,-1 0 0 16,0 2 8-16,-3-3-8 15,0 3-1-15,0 0-1 16,-2 0 4-16,0-3-2 15,0 3 0-15,2 0 0 16,-2 0 12-16,3 0-12 0,-3-2 0 16,2 4 0-16,-2-2 2 15,0 0-1-15,0 0-1 16,-2-2 1 0,2 4-13-16,-3-4 10 0,1 2-26 15,-2 0-44-15,-6-2-53 16,-9 2-109-16,-10-4-361 15,-74-6-129-15</inkml:trace>
  <inkml:trace contextRef="#ctx0" brushRef="#br0" timeOffset="185277.24">24619 11125 866 0,'0'-2'662'0,"-2"2"-478"0,2-6-5 0,-2 4-19 0,2 0 32 0,-2-2-10 0,0 2-26 0,2 2-59 15,0 0 7-15,0-2-40 16,0 2-2-16,0 0-17 16,0 0 9-16,2 0 4 15,0 0-22-15,-2 0-16 0,6 0 11 16,6 0-23 0,9-2 2-16,4 2-4 0,2 0 0 15,5 4 11 1,-3 0-17-16,0 0 0 0,0 4 4 15,0 0-4-15,-5-2 0 16,1 2 0-16,-8-4 1 16,-1 0 11-16,-5-2-12 15,-2 0 0-15,-5-2 21 16,-1 0-9-16,-3 0 3 16,-3 0-2-16,3 0-1 15,0 2 14-15,0-2-26 0,0 0 0 16,0 0-2-16,-2 2 3 15,2 0-2-15,0 4 0 16,-2 4 1 0,-3 6 19-16,-1 8-19 0,-12 10 0 15,-2 6 18-15,-7 4-12 16,1-2 3-16,1 2-9 16,2-5 1-16,2-3 8 15,5-4-9 1,3-6 0-16,6-4 0 0,0-10 0 15,5-2 0-15,2-6-1 16,0-4 1-16,2 0 18 16,-2-2-16-16,0 2-2 0,2-2 33 15,1-6-12 1,-1 2 2-16,0-6-18 0,3-4-4 16,-3 0 20-16,0 2-21 15,-2 0 0-15,4 2 8 16,-4-2-8-16,-4-2 0 15,4-2 0-15,-2-4 0 16,-2-2 0-16,-3-5 0 16,0 4-1-16,0-1 1 15,1-1 0-15,-3 5-1 16,2 6 1-16,2 2 0 16,1 6 6-16,0-2-6 15,2 2-4-15,-3 2 4 16,3 0 1-16,0 2-1 15,0 2 0-15,2 0 1 16,2 0-5-16,-4 4 4 16,2-2-12-16,0 0 10 0,0 2-4 15,-3-2-10-15,0 2-41 16,-3 2-59-16,-5 4-34 16,-9 2-403-16,-47 12-828 15</inkml:trace>
  <inkml:trace contextRef="#ctx0" brushRef="#br0" timeOffset="196572.69">16694 15677 1991 0,'0'0'492'0,"-2"0"-420"0,2 0-72 0,4 6 1 0,5 10-1 15,7 2 45-15,-1 14-6 0,6 4-20 0,-1 8-5 0,-5 4-8 16,3 2 24-16,-2-5-26 16,-5-4-3-16,0 2-1 15,-7-7 0-15,-4-4-6 16,-2-4-34 0,-6-8-83-16,3-10 34 0,-4-6 17 15,0-8 20-15,0-14-5 16,-4-8 15-16,2-10 42 15,0-10 12-15,-1-2 19 0,-1-10-5 16,5 3-5 0,0 7-20-16,4-2 17 15,2 10 16-15,8-4-13 0,4 4-9 16,9 0-6 0,6 5 0-16,4 3-5 0,4 10-1 15,1 7 12-15,-1 8 7 16,-4 15 4-16,2 9-7 15,-4 15 20-15,2 4-15 16,-2 8-20-16,-5-4 0 16,-6-2-1-16,-8-4 17 15,-5-6 16-15,-10-6 34 16,-6-6 5-16,-1-2 11 16,-8 0-35-16,0-4-14 15,-5 2-5-15,2-8-23 16,2 0-6-16,2-4-8 0,1-4-82 15,7 0-121-15,6-18-372 16</inkml:trace>
  <inkml:trace contextRef="#ctx0" brushRef="#br0" timeOffset="197426.37">17561 15605 871 0,'-4'0'879'0,"1"-3"-741"0,-3-1-92 0,0-1-19 0,-2 5 12 0,-1-6 33 0,-4 2 17 0,2 1 26 0,2 2-38 0,0-3 32 16,-4-1-35-16,0 10 32 15,-8-1-7-15,-1 4-22 16,-10 10-19-16,-3 10 1 15,2 12-26-15,-1 6 0 0,5 2-20 16,12 0-4 0,3-8-6-16,12-4-3 0,8-4 0 15,8-10 2-15,-1-8-2 16,10-5 0-16,-1-5 14 16,10-8-2-16,-1-6 6 15,-2-7-18-15,0-1 0 16,-1-8 24-16,-3-2-24 15,-1-4 0-15,-3-2 1 16,-4 8 6-16,-7 6 21 16,-6 12-28-16,-4 4 0 15,-2 4 0-15,0 4 0 0,-2 6-1 16,2 8 0-16,0 4-3 16,4 4-2-1,8-4 6-15,1-4 0 0,9-8 5 16,-3-2-5-16,6-4 0 15,-5-12 5-15,4 2 1 16,-2-8 4-16,5-6-8 16,-1-4 4-16,-2-2 21 15,-6-4-18-15,-5 2 3 16,-3 0 9-16,-4 4-9 16,-4 4 4-16,-6-1-16 15,-2 10-3-15,1 3-10 16,1 4 11-16,-2 0-14 0,4 8 8 15,2 6-14 1,2 3 22-16,2 12-1 0,10 7-15 16,7 0 15-16,2 0-12 15,8-2-2-15,0-4 9 16,0-4 6-16,-2-4-3 16,-6-4 3-16,-1-8-18 15,-3-2-12 1,-4 0-137-16,7-8-145 0,44-16-295 15</inkml:trace>
  <inkml:trace contextRef="#ctx0" brushRef="#br0" timeOffset="199473.31">18430 15565 2091 0,'-11'-3'469'0,"2"3"-373"0,-9 4-64 0,3 5-31 0,-1 3 14 0,1 8-15 0,-1 2 0 15,-7 8 0-15,-1 6 0 16,2 4 9-16,1-4-9 16,11-4-7-16,7 0 5 15,6-8-4-15,3-8 6 16,12 0-7-16,-3-12-13 15,10-4 20-15,-2-8 24 0,1-6-3 16,0-8 2 0,1-4 29-16,0-2 14 0,-7-2 6 15,-5-6-12 1,0 8 11-16,-8 6-49 0,-1 10-4 16,-4 6-9-16,0 8-9 15,-2 10-27-15,-3 6 26 16,3 4-13-16,2 10 13 15,5-4-45-15,4-2-16 16,4 0 4-16,5-12-8 16,-1-6 33-16,3-4 23 15,-3-4 10-15,0-8 27 16,1-2-21-16,-3-6 29 16,6-4 2-16,-6-2-2 0,1-4-7 15,-1 0-19-15,-3 2-9 16,-2 4 20-16,-1 6-19 15,-2 6-1 1,-2 6 1-16,-1 4 10 16,5 6-19-16,2 6 17 0,5 6-7 15,0 4 14-15,-3-2-4 16,-1 4-6-16,-2-4 6 16,-6-4 3-16,-1-4-1 15,-3-6-14-15,0-4 0 16,0-4 21-16,-3 0-6 15,3-4 29-15,0-4-28 16,3-6-8-16,1-8-8 16,5-4-23-16,9 0-29 0,0-2 32 15,6 6-4-15,-2 8 8 16,1 2-5-16,-8 10 21 16,-3 8-6-16,-2 4 0 15,-3 10 6-15,3-2 7 16,-2 0-1-16,5 4 3 15,1-2-9-15,-1-4 0 16,7-6 7-16,-5-2-5 16,2-4-2-16,0-8 21 15,-1-6-15-15,1-2 3 16,1-6 1-16,-1-8 11 16,0 0 8-16,-1-2-26 15,-1 0-2-15,-1 6-1 16,-3 8 0-16,-5 7 0 0,-2 7-19 15,1 7-10-15,2 4 29 16,0 10-2-16,1 1 2 16,6 2 2-16,1-2 4 15,4-12-6-15,0 2-8 16,4-8 8-16,3 0 6 16,1-8-5-16,4-6 0 15,1-6 13-15,-1-2-8 16,-2-6 9-16,2 0 0 15,-2 0 10-15,0-6 16 16,-2 3-32-16,-6 8 1 16,-7-2 17-16,-5 11-20 0,-5 6-6 15,-2-2-1-15,-2 6 8 16,-2 0-16-16,2 0 2 16,-4 0 2-16,0 2 3 15,-10 5 1-15,-3 2-1 16,-6 14-7-16,-4-1 16 15,-2 10-1-15,8-2-7 16,-2 2-6-16,9-6 6 16,10-2 0-16,4-2-18 15,6-10 6-15,4-2 12 16,3-6 12-16,1-4-12 16,1-4 0-16,7-6 10 0,1-2 10 15,-2-6-14 1,2-4 4-16,-3-4 1 15,-5 4 5-15,-1-1-16 0,-5 12-4 16,-5 3 3-16,-4 4 1 16,3 4-2-16,-3 5-28 15,4 8 30-15,2-1-12 16,4 2 8-16,3 4-11 16,3-10 9-16,1 2-3 15,-1-6 15-15,4-4-7 16,2-4 2-16,5-12 8 15,0-4-8-15,0-2 7 16,0-8 3-16,-6-2 4 16,-5-5 15-16,-1-3-11 15,-5 0-13-15,-3-4 26 16,-3 4-31-16,0-2 8 16,-2 8 0-16,-2 4 3 0,0 7 6 15,-2 10 0 1,2 8-12-16,-2 4 5 0,2 1-11 15,-2 8-18-15,0 12-1 16,-5 10 18-16,-2 14-1 16,0 2 1-16,5 2 1 15,2-6-6-15,2-2 6 16,6-6-1-16,-2-10 0 16,1-6 1-16,2-10-1 15,4-3 1-15,0-5 0 0,9-6 23 16,0-2-17-1,2-10 10-15,1-9-16 0,-3 0 8 16,-7 2-11-16,-3 7 3 16,-4 12-7-1,-4-2 6-15,-4 12-7 0,2 6-16 16,0 6 23-16,0 6 0 16,4 2 1-16,5-6-9 15,0-1 5-15,4 1 4 16,3-14 0-16,0 0-1 15,4-4 1-15,-1-7 11 16,2-3-10-16,-1-3-1 16,0-6 8-16,-4-3 5 15,-1 0-12-15,1-4-2 16,-3 2-9-16,1 2 10 16,-3 8 3-16,-5 2-3 0,1 6-3 15,-3 4-3-15,1 0 6 16,2 2-1-16,-3 0-2 15,-2 2 3-15,0 0 0 16,5-2-6-16,-5 2 6 16,5 2 8-16,-2 0-8 15,3-2 0-15,-1 4-1 16,0 0 1-16,0-2-3 16,-1 2 3-16,1 6 0 15,-3-8 9-15,0 2-9 16,2 2 1-16,-4 0-1 15,0-4-6-15,-4 2 6 16,-8 2-48-16,-7-2-107 16,-17 2-457-16,-75-8-953 0</inkml:trace>
  <inkml:trace contextRef="#ctx0" brushRef="#br0" timeOffset="199607.1">20159 15209 2000 0,'18'-9'879'0,"6"-4"-662"0,26-5-86 0,7 4-74 0,5 6-18 0,1-2-11 0,2-2-28 15,-5-4-208-15,49-32-1398 0</inkml:trace>
  <inkml:trace contextRef="#ctx0" brushRef="#br0" timeOffset="201160.11">13014 14870 1664 0,'0'0'321'0,"0"-1"-150"0,-3 1-63 0,3 0-6 0,3 0 41 0,-3 0 11 0,2-4-37 0,-2 4-31 0,5 0-34 16,-1 0-4-16,9 0-4 15,7 0-4-15,11 0 34 16,13 4-23-16,17-4-9 15,15 0-11-15,15 0-10 16,14-8-6-16,2-2-15 16,-3 0 0-16,-10-1-11 15,-13 6-1-15,-21-5-39 16,-16 2-31-16,-15-2-52 16,-13 3-67-16,-12 0-48 15,-10 0-73-15,-10 6-217 16,-69 5-139-16</inkml:trace>
  <inkml:trace contextRef="#ctx0" brushRef="#br0" timeOffset="201483.33">13466 14927 719 0,'-15'0'797'0,"1"6"-509"16,-10 0-89-16,6 0 19 15,7-2-28-15,3-2-19 16,4 2-28-16,4-4-35 15,10 2-36-15,3 0-5 16,16 2 50-16,19 0-30 16,22-4-9-16,21-4-40 15,7-10-13-15,4-4-1 16,2-4-1-16,-11 0-11 16,-13 0-12-16,-16 4 1 0,-19 10 5 15,-18 2-6 1,-18 6-17-16,-9 0 4 0,-4 0 12 15,-6 4-8-15,-1-2 3 16,-7 6-24-16,1-4-6 16,-8 6-55-16,5-2-106 15,0-2-417-15,-23 2-841 16</inkml:trace>
  <inkml:trace contextRef="#ctx0" brushRef="#br0" timeOffset="205657.96">10484 16128 1680 0,'-4'-8'511'0,"0"4"-396"0,-3 0-31 0,5 2-18 0,2 2-16 0,0 0-8 0,0 0-23 0,2 2-4 0,0 2 2 0,-2 8-7 16,5 2 41-16,-1 8 17 15,0 14 2-15,-1 4-22 16,0 10-10-16,-3 7-20 16,0 1 16-16,-3-4-34 15,0-6 5-15,1-8-5 16,2-4 10-16,0-14-10 15,0-4 0-15,2-12 1 16,4-2-9-16,-2-4 25 16,9 0-16-16,5-4 25 0,9-2 5 15,6-2-7-15,-1-2-17 16,3-2-6-16,1 4-2 16,-3 2-68-16,-2 2-206 15,-4 0-245-15,22-6-474 16</inkml:trace>
  <inkml:trace contextRef="#ctx0" brushRef="#br0" timeOffset="206090.91">11011 16333 1816 0,'0'-3'466'15,"0"6"-387"-15,-3 2-65 16,-4 4-1-16,1 9 40 16,-3 4 19-16,0 6-21 15,4-2-17-15,1 0-32 16,4-6-2-16,4-4 8 15,1-6 4-15,4-2-5 16,0-4 7-16,7-8 10 16,1 0 12-16,4-10-11 15,-2-2-11-15,4-4-13 16,-9-6 33-16,-6 4 8 0,-3 0-19 16,-8 4 7-16,-1 4-14 15,-8 0-13-15,-7 10-3 16,-6 4-33-16,-6 1-25 15,-2 12-70-15,8 1-133 16,5-1-103-16,15 8-352 16</inkml:trace>
  <inkml:trace contextRef="#ctx0" brushRef="#br0" timeOffset="206439.25">11434 16234 1809 0,'-2'-2'476'0,"-5"2"-356"0,1 0-18 0,-1 2 5 0,-3 8-1 0,0-2-11 0,-6 10-32 16,-2 5-20-16,-2 4-11 16,3 9-5-16,-2-1-20 15,3-3 13-15,8 0-20 0,1-6-1 16,5-12 0-16,4 0-5 16,5-6 6-16,7 0-43 15,9-8-46-15,6-4-65 16,8-8-100-16,1-8-97 15,51-42-202-15</inkml:trace>
  <inkml:trace contextRef="#ctx0" brushRef="#br0" timeOffset="207194.04">11735 16212 1636 0,'-7'6'342'0,"-1"2"-196"0,-6 2-19 15,-1 12-13-15,-4 4-7 16,6 1-13-16,-1-5-22 16,4 1-46-16,5 0-25 15,5-9 14-15,5 2-8 16,3-2-6-16,3-10 5 15,1 2-5-15,7-8 17 16,0-6-1-16,3-6-16 16,-3-7 27-16,0 2-26 0,-4-7 16 15,-3-1-17-15,-6 9-1 16,-2 0 24-16,-4 14-13 16,0 0-11-16,0 4 0 15,0 4-25-15,3 4 16 16,-1 6 9-16,9 0-23 15,2-1 2-15,6-5-60 16,2-3-21-16,0-5 9 16,1-9 41-1,-2-4 50-15,0-5 2 0,0-8 1 16,0-2 17-16,-4-6 27 16,2-2 7-16,-9-4 40 15,-1 0-19-15,-3 2-11 16,-8 4-19-16,1 6-25 15,-4 2 38-15,-3 8-34 0,2 5 10 16,-2 3-5-16,3 10-8 16,4 0-19-16,-3 4-3 15,1 10-3-15,-4 9 6 16,2 13 0-16,0-4-1 16,6 6 1-16,4-2-1 15,0 4-4-15,5-8 4 16,3-6 1-16,-4-4 9 15,3-8-9-15,1-8-5 16,-2-6 5-16,4-2 27 16,6-12-18-16,-2 2 10 15,-1-2-4-15,-3 2 0 16,-3 6-15-16,1 6-21 16,-1 2-1-16,4 10 13 15,7 2-11-15,3-2-31 0,8 2-94 16,-2-4-38-16,3-2-128 15,-5-8-58-15,18-22-460 16</inkml:trace>
  <inkml:trace contextRef="#ctx0" brushRef="#br0" timeOffset="207394.27">11984 16008 2074 0,'4'-4'567'0,"6"-2"-458"16,5-2-68-16,14 4-22 0,7-9 58 0,3 8-35 0,4 0-42 0,-3-3-48 0,-2 3-279 16,22-18-403-1</inkml:trace>
  <inkml:trace contextRef="#ctx0" brushRef="#br0" timeOffset="207594.16">12374 16054 1451 0,'-2'0'1293'0,"0"-2"-1095"0,0 2-139 15,2 0-47-15,0 0-12 16,0 2-14-16,2 0-134 16,2 0-224-16,9 2-603 15</inkml:trace>
  <inkml:trace contextRef="#ctx0" brushRef="#br0" timeOffset="207992.69">12701 16138 2175 0,'-2'8'315'15,"-2"2"-246"-15,0 12-39 16,1 4-21-16,3 0 5 15,3-6-1-15,1 0-12 16,8-6-1-16,-4 0 0 16,5-10-5-16,1-4-8 15,-1-8 13-15,1-6 11 16,-3-4 13-16,2-4-17 16,-4-6-6-16,0 8 11 0,0 0-10 15,4-2 4 1,0 8-5-16,1 6-1 0,-1 4 0 15,0 8-10 1,1 4 10-16,-1 10 4 0,-1 4-4 16,-4 2-12-16,-1-2-123 15,2 4-216-15,2 16-612 16</inkml:trace>
  <inkml:trace contextRef="#ctx0" brushRef="#br0" timeOffset="209091.73">10790 17129 1542 0,'-5'0'567'0,"1"-5"-402"0,-2 5-32 0,1 0-35 0,5 0-59 0,0 0 6 0,2 5 0 0,-2-5-20 0,3 4 13 15,-3 0 7-15,2-4 3 16,0 1-3-16,-2 4-26 16,2-1-7-16,2 4 18 15,1 6-12-15,2 4-10 16,-3 8-8-16,1-2 0 15,-1 6 10-15,-2-12-10 16,0 0-24-16,1-14 15 0,-3 4-21 16,0-8 5-1,-3-8 11-15,-3-4 1 0,-3-6-10 16,-2-6-5 0,4-10 4-16,3-6 22 0,-1-6-13 15,5-3-4-15,3-5 17 16,1 4-19-16,5 6 14 15,4 4-8-15,3 14-8 16,0 12 23-16,-1 6 9 16,-1 12 9-16,-4 14 8 15,3 8 23-15,-1 6 5 16,-8 8-22-16,1 0-20 16,-7-4 9-16,-5-1 0 15,-7-8-6-15,-5 4-14 16,-2-3-1-16,-5-2-11 0,-3-8-107 15,2-4-91 1,3-6-92-16,4-12-163 0,-12-44-632 16</inkml:trace>
  <inkml:trace contextRef="#ctx0" brushRef="#br0" timeOffset="209373.95">11224 17056 1797 0,'12'10'374'0,"-4"3"-208"0,17 10-56 0,-8 4-25 0,2 0 14 0,-11 4-31 0,-6-5-49 0,-6-4-12 15,-9 2-6 1,-3-8 19-16,-1-6-14 0,-4-10 0 15,4-4 12-15,-1-6 12 16,7-16-3-16,6 0-12 16,3-10-9-16,9 0-12 15,6 0-47-15,8 9-88 16,0 1-186-16,45-20-278 16</inkml:trace>
  <inkml:trace contextRef="#ctx0" brushRef="#br0" timeOffset="209591.57">11581 17022 1412 0,'0'12'634'0,"0"-6"-493"15,4 12-44-15,5 8-41 16,7-8 2-16,2 0-52 15,2-5-6-15,0-9-298 16,9-21-297-16</inkml:trace>
  <inkml:trace contextRef="#ctx0" brushRef="#br0" timeOffset="209774.17">11516 16763 2154 0,'-2'0'576'0,"2"0"-487"15,-4 5-74-15,10-1-14 0,-1 8-2 16,6 6-5-16,5 0-230 16,40 28-420-16</inkml:trace>
  <inkml:trace contextRef="#ctx0" brushRef="#br0" timeOffset="210308.4">11938 16892 1713 0,'-10'18'338'0,"6"0"-227"0,-5 18-21 16,7-2-11-16,6-2 29 16,5-10-25-16,14-4-34 15,4-4-17-15,8-14 7 16,3-4-38-16,5-10 1 0,-1-8 28 16,-5 0-11-16,-6-2 7 15,-8 2 14-15,-3 0 25 16,-11 4 10-16,-3 2-12 15,-3 6-12-15,-6 6 0 16,3-2-14-16,0 6-7 16,0 0-30-16,0 0-4 15,3 2-8-15,-3 6-14 16,-3 0 8-16,-1 2 18 16,2 12 1-16,0 0-1 15,2 4-9-15,4-4-18 16,5-8 9-16,9-8-15 15,1-2 10-15,6-10 22 16,4-2-5-16,7-10-2 16,7 0 7-16,-1-4 2 0,1 0-4 15,-6 4 3 1,-6 0-41-16,-9 4 7 0,-8 2-34 16,-8 6-46-16,-8 2-21 15,0 4 0-15,-2 4-73 16,-8-2-25-16,-12 6-288 15</inkml:trace>
  <inkml:trace contextRef="#ctx0" brushRef="#br0" timeOffset="212615.31">11111 17714 1634 0,'-4'0'380'0,"2"0"-203"0,-6 0-108 0,4 4 9 0,2-4 3 0,-5 0 4 0,5 0-32 0,-4 8-14 16,-4 2 0-16,-5 12 48 15,-6 10-26-15,2 12-4 16,-1 1-19-16,4 3-17 16,7-6-2-16,7-12-19 15,4-4 0-15,4-6 2 16,6-4-2-16,5-10-1 16,6-6 1-16,4-10 5 15,0-12 12-15,4-4-16 0,-4-10 6 16,-6 0 2-16,2 0-8 15,-7-9 16-15,-7 9-17 16,-3-4-12-16,-10 10-10 16,-7 6-34-16,-9 16-83 15,-12 12-173-15,-68 68-229 16</inkml:trace>
  <inkml:trace contextRef="#ctx0" brushRef="#br0" timeOffset="212898.2">11134 17888 1920 0,'0'-5'738'0,"2"1"-606"0,6-1-69 16,10 5-48-16,13 13 0 15,5-3 0-15,4 8-14 16,-2 0 9-16,-9 0-10 16,-2 0-25-16,-9 0-38 15,-3-6-51-15,-4-2-113 16,1-10-43-16,1-10 30 16,0 2-22-16,34-36-725 15</inkml:trace>
  <inkml:trace contextRef="#ctx0" brushRef="#br0" timeOffset="214091.55">11612 17768 1738 0,'-2'4'546'16,"0"4"-464"-16,-2 2-32 15,1 8-7-15,6 3-16 16,3-3-4-16,5-4-10 15,3-5-13-15,1-5 26 16,1-4-25-16,3-8 9 16,2-6 5-16,1 0-9 15,-5-8 8-15,0 4-14 0,-2 0 0 16,-8 4 5-16,-3 2-5 16,-1 6-2-16,-3 2-5 15,-5 8-14-15,1 2 12 16,-4 12 3-16,2 4 6 15,6 0-11-15,4 0 1 16,8-8 8-16,5 0 2 16,10-10-1-16,2 0-1 15,5-4-7-15,3-8-1 16,2-2 10-16,-1-4 0 16,-3-8 0-16,-2 4 1 15,-6 0 0-15,0 0-1 0,-10-4-8 16,2 4 8-1,-11 2 5-15,-1 2-4 0,-2 4 7 16,-3 6-8-16,0 0 0 16,3 4 0-16,-5 0-14 15,0 0-8-15,2 0 21 16,-2 0-7 0,0 0 8-16,0 0 11 0,-2 4 22 15,-3-8 13-15,3 4-5 16,2 0-1-16,-2 0 22 15,0 0-28-15,-6 8-16 16,-2 2-10-16,-3 4 1 16,-6 8-3-16,5 0-6 0,6 4 0 15,1-4-1 1,7 0-4-16,7-4 4 0,-1-8-1 16,4 3-7-16,3-12 8 15,5-1 0-15,2-1-18 16,0-12 19-16,0-1 0 15,2-4-8-15,-2-8 8 16,1-6 1-16,-2-4 7 16,-3 2-8-16,-1-2 0 15,-3 0 8-15,-5 10 1 16,-3 2-8-16,-4 8 8 16,0 2-8-16,0 10 13 15,0-2-14-15,0-2 1 16,0 8 13-16,0 0-14 15,0 8-17-15,2 2 4 16,0 8 13-16,5 4 20 16,-2 8-19-16,1-6-1 0,3-2 2 15,5-4-1-15,1-6-1 16,-2-2 0-16,3-6 1 16,2-8 8-16,0-6-3 15,2 2 1-15,-3-10 5 16,4-4-6-16,-5-4-4 15,-3-2-2-15,0-2 1 16,-4 2 4-16,0 1-5 16,-7 5 0-16,0 8 1 15,-2 5-1-15,0 4-1 16,0 5-15-16,0 5-14 16,2 4 29-16,0 5-8 0,3 4 8 15,4 9 1-15,2-1 6 16,5-2-6-16,1-8 0 15,2 2-24-15,0-8 10 16,-3 2-4-16,1-10-3 16,6-2-1-16,0-2 21 15,3-10-11-15,3 2-13 16,-2-8-28-16,-1-4 52 16,-1 0-8-16,-7 0 9 15,-3 8 0-15,1 0 6 16,-7 6-6-16,-5 3 0 15,1 5-8-15,-3 0 2 16,-2 0-132-16,3 5-132 0,-11-1-372 16</inkml:trace>
  <inkml:trace contextRef="#ctx0" brushRef="#br0" timeOffset="214254.15">13014 17267 2158 0,'19'-10'458'0,"6"2"-458"0,27-14-83 0,104-32-501 0</inkml:trace>
  <inkml:trace contextRef="#ctx0" brushRef="#br0" timeOffset="-208951.55">13214 15767 1290 0,'-2'0'322'0,"0"0"-194"16,0-6-25-16,2 4-23 16,0 0 8-16,2 2-8 15,0-4 5-15,-2 4-26 16,0-4 19-16,0-2-17 16,0-2 17-16,0 4 20 15,-2 0 5-15,0 0-34 16,-3 0 15-16,3-2-37 0,-3-2-10 15,1 2-31-15,-1-2 3 16,1 0 17-16,-3 2-26 16,1-6 0-16,-4 2-2 15,4 2 8-15,-5-2-6 16,1-2 1-16,-5 2-1 16,-1 0-1-16,-3 3-8 15,-6-3 9-15,-6 5-11 0,0 1 5 16,-5-5 1-1,-1 4 4-15,-4 2 2 16,3 2-10-16,3-3 9 0,-1 4-14 16,12-5 14-16,1 5 0 15,6-5-9-15,1-2 3 16,1 1-14-16,1-2 8 16,-4 2 11-16,0-2-14 15,-2 0 9-15,2 2-3 16,-4-2 8-16,-1 4-17 15,-2 0 18-15,-2 4 0 16,-7 0 0-16,0 0 0 16,-2-2 9-16,3 2-8 15,2-4 7-15,-5 0-8 16,5 4 12-16,-4 0 11 16,-1 0-14-16,1 4-9 0,-4 0 15 15,2 4-15-15,-5 2 0 16,-1-1-1-16,-4 0 2 15,0 4 12-15,-4-4-13 16,2-3 0-16,0 2 24 16,-2 1-13-16,-1-4-2 15,-3-1 9-15,0 5-17 16,1-5 27-16,-2 0-22 16,0 2-5-16,0 6 13 15,-2-2-4-15,5-5 5 16,2 4 5-16,1-1-19 15,6-4 47-15,-2 6-24 16,1-6-12-16,-4 4 18 16,4 2-21-16,3-4 9 0,-3 2-6 15,3 4-12-15,-1-2 24 16,-1 8-24-16,2-4 0 16,-3 2 0-16,1 2 6 15,-1 0 9-15,1-4-15 16,-1 0 6-16,3 2 21 15,0-2-25-15,1 4-1 16,-3 0 6-16,2 0-6 16,-5 4 1-16,-3 1-2 15,4-1 6-15,-6 0 4 16,8 0-9-16,-1-2 0 16,8 0 11-16,1-2-4 0,-2 0 1 15,5 4-9 1,-3 0 1-16,2 6 9 15,8-2-10-15,0 2-1 0,1 2 0 16,2-2 1 0,3 2 0-16,3-3 0 0,1 5 0 15,0-6 6-15,3 2-6 16,2 2-8-16,-4 6 8 16,5 0 7-16,4 0-7 15,1 0-8-15,3-2 8 16,2 2 0-16,2-4 0 0,0-1-1 15,1 1 1 1,1-6 1-16,-2 6-1 0,2 0 0 16,2 8 0-16,-4-4 6 15,4 4-6-15,-1-6-1 16,-3 2 0-16,2-8 1 16,0-2 0-16,2 1 0 15,2-5-2-15,-1 2 2 16,6 2 0-16,-4 6 1 15,0-2-4-15,0-2 10 16,4 2-1-16,-4-2-6 16,2-2 0-16,3 0-4 15,-1-4 4-15,1 0-5 16,-1-4 5-16,3 5 1 16,-3-5 5-16,3-4-6 15,-1 4-2-15,1-4 2 0,-1 2 0 16,-1-2-1-16,1 0 0 15,3 0 1-15,-3 4 1 16,1-2-1-16,2-2 0 16,-2 0-9-16,-1-6 9 15,1 6-1-15,-1-6 1 16,5 6 0-16,-4-4 9 16,2 2-9-16,2 2 0 15,-3 0 0-15,6 2 0 16,-5-6-2-16,2 4 1 15,-6-6 1-15,3 2 5 16,-5-2-5-16,-2-4 0 0,-1 3-2 16,3-4 2-1,-4-3 0-15,-1 8-6 0,2-4 6 16,-2 1 9-16,2-4-9 16,-1 3 0-16,1 5-8 15,3 0 8-15,3 0-1 16,1 4 0-16,-3 1 1 15,3-1-1-15,-3-3 1 16,-1-2 0-16,-4-4 0 16,3 2 0-16,-1-6-8 15,-4 4 7-15,1 0 2 16,-1 0-1-16,3 0 0 16,-2 2 0-16,2 6-5 0,-1-6 7 15,4 2-2-15,-1 2 0 16,-3-6 1-1,2 4 0-15,-1-4-1 0,6-2-5 16,-1 2 4-16,1 0 1 16,1 0 0-16,-1 0-1 15,-3 2 1-15,3-2 3 16,-6 0-3-16,2 6 0 16,-2-6 3-16,2 0-3 15,-2 0 0-15,0 0 0 16,0 2 0-16,2-6 0 15,-2 8 0-15,0 0 0 16,2-2 2-16,2 2-2 16,-2 2 0-16,-1-2 0 0,-2-4 0 15,3 6 6-15,1-6-6 16,-3 0-7-16,-3 3 7 16,6-4 1-16,1 9-1 15,-3-6-1-15,4 6 1 16,-1-3-7-16,-1-4 7 15,-1-1-11-15,0 6 11 16,7-6-8-16,-5 0-1 16,7 0-4-16,-4 2-1 15,-1 2 8-15,4-3-4 16,-2 3-20-16,3-3 24 16,-5-5-15-16,2 5-2 15,0-1 8-15,-1 0 9 16,-1-3-3-16,-1 8 9 0,-1-5-16 15,1 0 4-15,1-2 6 16,-1 2 6-16,1 0-2 16,-1-4-34-16,-1 8 36 15,3-4-6-15,-1-2 5 16,-1-2 0-16,3 4 0 16,-1-4 0-16,4 4-9 15,0-4 10 1,5 4-6-16,-4 2 3 0,4-6-6 0,0 4-5 15,-3-4 5 1,0 4-7-16,2-8 8 16,-3 4 8-16,4 0 9 0,1 4-9 15,-2-4-1-15,7 0 0 16,1 0 0-16,-1 0 1 16,0-4-20-16,0 4 11 15,-2-4 0-15,-4 2 9 16,0 2-1-16,-3 0 0 15,2 0-1-15,1 2-8 16,-1-4-7-16,3 4-13 16,-2-4 21-16,0-2-7 15,0 0-1-15,4 0 10 16,0-4 7-16,0-2 1 16,5 6-1-16,-3 0 1 0,2 4 2 15,-4 0-3-15,3 0-1 16,-1-2 1-16,2-2 1 15,-4 0 5-15,4-5-6 16,0 4 0 0,-5-4 8-16,1 2-8 0,-2 1-9 15,-1-3 9-15,-3-1 0 16,2 6 5-16,-6 0-5 16,4 4 0-16,-3-4 0 15,-1 3 0-15,0-8 0 16,-2 5 0-16,5 0 0 15,-1-2 5-15,4-6-5 16,-4 6 0-16,0-2 9 16,1 0-9-16,0 5-9 15,0-4 9-15,1 3 0 0,1 0 0 16,-4 0-5-16,5-2 5 16,-7 2-1-1,-1 0 1-15,-1 0-1 0,-5-6 1 16,5 6 0-16,-7 0-1 15,-1 0 1-15,2 4-6 16,3 0-3-16,-5-2 9 16,6 2-1-16,1-4-7 15,2 0 8-15,-2 0 5 16,5 0-5-16,-5-2-3 16,-1-2 3-16,3 4 0 15,-5 2 0-15,-3 0 0 16,4-4 0-16,-4 6-1 0,0 0 1 15,0 0 0 1,-2 0 0-16,4-4 0 0,0 0 0 16,0 0 0-16,0-2 0 15,2 6 6-15,-1-8-6 16,-1 4 0-16,7-2 1 16,-5 2-1-16,1 0 2 15,1-4-2-15,-1 2 0 16,-3-2 8-16,4 4-8 15,-4 2-6-15,-2-2 6 16,-3-4 1-16,2 4 1 16,3-2-1-16,0-6-1 15,0 6 13-15,4-6-8 16,-1-2-4-16,1 1-2 0,4 4 1 16,-4 4 0-16,-1 1-1 15,-1 3 1-15,-5-3-6 16,2 0 6-16,-4 4-6 15,1 0 6-15,4-5 1 16,-2 1 8-16,0 0-3 16,2-6-4-16,5 6 14 15,-3-6-16-15,3 2 0 16,-1 1 0-16,-1 0 9 16,-3-1-8-16,5 2 0 15,-8 2 0-15,3-4 13 16,1 4-13-16,1-6 0 15,-3 2 10-15,2-2-10 0,3 2 5 16,-3-2-6 0,1-2 0-16,0 2 2 15,-1 2-2-15,-1-2-2 0,-3 2 2 16,6-2 2-16,-5 2-1 16,3 4-1-16,-2-10 1 15,1 6 10-15,3-2-11 16,-3-2-2-16,0 2 1 15,5-4 1-15,-6 2-1 16,0 2 1-16,1 2 0 16,-5-2 3-16,1 2-3 15,0-6 0-15,-2 1 0 16,3 4 0-16,1-5 1 0,0 0-1 16,0 1 0-1,2-5-5-15,5 4 5 0,-5-4-7 16,0 2 6-16,-2-2 1 15,0 4-1-15,-3 0-1 16,-4 2 2-16,4-2-4 16,-4 4 4-16,0-2-1 15,2-6 1-15,1 0 0 16,-3 4 2-16,2-4-2 16,-2 0 0-16,5 2 6 15,-2-2-6-15,-1 0 0 16,1 0-1-16,-3-4 1 15,2 3-1-15,0 1 1 16,-1-4 0-16,-1 8 3 16,0-4-3-16,-2 4 0 15,3-4-11-15,-3-4 11 0,-3 4 0 16,1-4 0-16,-5 0 0 16,3 0 6-16,-3-4-6 15,3 4-1-15,2-2 1 16,-3 2 0-16,0-4 12 15,1 4-12-15,0-5-1 16,-3 0 0-16,3-4 1 16,-3 3-1-16,-2-2-5 15,0 2 6-15,1-2 0 16,-6 2 0-16,5 2-3 16,-5 4-4-16,3 0 8 0,1 4-1 15,-7 4 0 1,5-4 0-16,-2 4 12 0,-1-4-12 15,1 2 0-15,-1-3 2 16,-6 6-2-16,6-1-11 16,-5-3 11-16,5 3 0 15,1 0 5-15,-1 2-5 16,3 2-3-16,1-2 3 16,0 2 0-16,-1 0 0 15,4 2 0-15,-1-6 0 16,-5 2 5-16,1 2-5 15,-3-4 0-15,1 2 1 16,-1 2-1-16,3-6-4 0,-1 6 3 16,1-2 2-1,2 2 7-15,0 0-8 0,-2 2-6 16,-1-6 6-16,-1 6 0 16,-4-6 0-16,4 2-1 15,-5-2-7-15,5 4 8 16,-1-7 0-16,1 8 6 15,5-5-3-15,1-3 4 16,3 3-1-16,-1 0-6 16,-2 5-4-16,0 0 4 15,1-5 0-15,-4 6 1 16,1-6-1-16,2 6 6 16,0-6-6-16,2 6 0 0,-1 0 1 15,-3-2 3-15,1 2-4 16,2-2 0-16,-3 0 4 15,-3-6-3 1,3 6 6-16,2-2-7 0,-2 2 1 16,0 4 10-16,1 0-11 15,0 4 0-15,-1-2 1 16,-3 0 6-16,5 0-5 16,5 2 4-16,0 0 3 15,-1-4 16-15,0 2-13 16,1 0-12-16,-5 2 0 15,5-2 11-15,-1 4-10 16,1-4-1-16,-1 0 0 16,3 0 23-16,-3 2-11 0,1 0-12 15,2-2 14-15,-2 2-1 16,-3-2 1-16,2-4-14 16,-2 4 0-16,3 2 10 15,2-2-10-15,0 4 0 16,0-4 9-16,-1 4 8 15,1-4-1-15,0 4-16 16,0 0 9-16,2-2-3 16,0 2-6-16,0 0 5 15,-2 0-5-15,-1 0 1 16,-2 0 0-16,5-4-1 16,-2 4 1-16,2 0 8 15,-2 0-3-15,2 0-6 0,0 0 1 16,0 0 0-1,0 0 0-15,0 0 1 16,0 0-1-16,0-3 30 0,0 3-20 16,-2 3-10-16,2-6 11 15,0 3-5-15,0 0 5 16,0 0-12-16,2 0 0 16,-2 0 2-16,0 0-2 15,0 3 0-15,0-3 3 16,-2-3 4-16,2 3-7 15,0 0-8-15,0 0 8 16,0 0-1-16,0 0 1 16,0 0 0-16,0 0-1 0,0 0 2 15,0 0-2 1,0 0-1-16,0 0 2 0,0 0 6 16,0 0-6-16,0 0-5 15,0 0 5-15,0 0 0 16,0 0 4-16,0 0-4 15,0 0 0-15,0 0 0 16,0 0 0-16,0 0 0 16,0 0 2-16,0 0-2 15,0 0 0-15,0 0-3 16,0 0 3-16,0 0 19 16,0 0-19-16,0 0-1 15,0 0-9-15,0 0 10 16,0 0 0-16,0 0 0 0,0 0 0 15,0 0 3 1,0 0-3-16,0 0 0 0,0 0 3 16,0 0-1-16,0 0-4 15,0 0-3-15,0 0 5 16,0 0 1-16,0 0-1 16,0 0-7-16,0 0-43 15,0 0-76-15,0 0-111 16,0 0-456-16,-17 17-290 15</inkml:trace>
  <inkml:trace contextRef="#ctx0" brushRef="#br0" timeOffset="-206847.39">13083 14852 1666 0,'-7'-1'328'0,"2"1"-265"0,1-4-63 0,4 4-109 0,14 12-202 0</inkml:trace>
  <inkml:trace contextRef="#ctx0" brushRef="#br0" timeOffset="-206672.72">13125 14820 2046 0,'-9'-4'458'0,"7"4"-375"0,-4-5-83 15,6 10-177-15,6 8-26 16,17 28-56-16</inkml:trace>
  <inkml:trace contextRef="#ctx0" brushRef="#br0" timeOffset="-206454.37">13230 14798 2327 0,'-2'-1'350'0,"2"1"-335"0,0-3-15 16,4 10-212-16,7 4 25 15,20 24-300-15</inkml:trace>
  <inkml:trace contextRef="#ctx0" brushRef="#br0" timeOffset="-206238.03">13301 14893 2138 0,'-4'-4'511'0,"2"2"-439"0,-6-2-72 15,8 4-30-15,8 4-67 16,-2 2-190-16,3 6-61 16,-3 14-831-16</inkml:trace>
  <inkml:trace contextRef="#ctx0" brushRef="#br0" timeOffset="-194011.61">12176 4708 966 0,'0'0'298'16,"-3"0"-119"-16,3-2-101 16,3 2-41-16,-3 0 1 15,2 2-8-15,1-2-17 16,-1 0 1-16,-2 0 20 15,0 0 47-15,2 0-22 16,-2-2-22-16,0 2 17 16,0 0-27-16,0 2-7 15,-2-2-19-15,2 0 11 0,0 0 17 16,-2 0-19 0,2 0-1-16,0 2 4 0,2-4-13 15,-2 2-7-15,0 0-5 16,0 0 10-16,0 0 2 15,0 0 0-15,0 0 6 16,0 0 6-16,0 0-3 16,0 0 6-16,0 0 10 15,0 0 1-15,0 0 17 16,0 0-37 0,0 0 0-16,0 0 14 0,0 0 7 15,0 0-21-15,0 0 10 16,0 0-16-16,0 0 23 15,-10 0-23-15,10-2 0 16,-2 2 30-16,0-2-10 0,2 2-1 16,-2 0-19-1,0-2 11-15,-3 2-13 0,-1-2 2 16,-4 2-9-16,4 0 9 16,-5 0 0-16,5 0 0 15,-2 0 0-15,4 0 0 16,-3-2 21-16,1 2-21 15,2-2-5-15,-2 2 5 16,2-2 7-16,0 0-7 16,-3 2 0-16,1-4 0 15,-4 4-6-15,1 0 6 16,1 0-11-16,-3-2 11 0,-1 2 8 16,4 0-8-1,-1 0 0-15,2 0 0 16,2-4 15-16,-5 2-15 0,3 0-1 15,2 0 0-15,-2 2 1 16,3-2 1-16,0 0-1 16,-3 0 1-16,3 0 8 15,-6-2-9-15,4 0-1 16,-3 2 0-16,-3 0 1 16,-3 0 0-16,-1 0-9 15,1 0 9-15,-1 2 2 16,5 0-2-16,0 0-1 15,0 0 1-15,2-2 6 16,0 2-5-16,0-2-1 16,0-4 0-16,-4 4 6 15,1 2-6-15,0-2-5 16,-5 0 5-16,2 2 1 0,-3-2 2 16,-1 0-3-16,0 2 0 15,-1-2 9-15,9 0-9 16,1 0-1-16,-2 2 1 15,5 0 1-15,-1-2 2 16,1 2-3-16,-2 0 0 16,-2 0-2-16,0 0 2 15,-3 0-1-15,-1 0-1 16,-3 0 2-16,0-2 8 16,-2 2-8-16,0-4 0 15,0 4 1-15,0-2-1 0,-7 0-9 16,4-2 8-1,0 2 1-15,0 0 7 0,5 0-7 16,5 0 0-16,-5 0 0 16,7 0 0-16,0-2-6 15,-3 8 6-15,6-8 2 16,-4 2-1-16,-1 2-1 16,0 0 0-16,-1-2 6 15,1 0-4-15,-1-2-4 16,-1 2-4-16,1 0 6 15,-3-1 0-15,1 2 0 16,-6-5 0-16,2 4-6 0,-5 0 7 16,0-1-2-1,-1 2 1-15,-3-2 0 0,-3 0 1 16,-3 1-1-16,-3-7 0 16,1 8-3-16,-3-3 3 15,-3 0 0-15,1 2-1 16,-3 2 1-16,-2-2-8 15,0 0 8 1,1-1 0-16,-3-1 5 0,-2 3-5 16,-1-3 0-16,5-1-1 15,-1 1 1-15,-2 0 5 16,2 3-5-16,-6-8 0 16,0 8 1-16,1-6-1 15,-4 2 0-15,-2-1 0 16,4 2 0-16,-1 1 3 0,4-1-3 15,4 0 0-15,0 2 6 16,4 1-6-16,-1-6-1 16,1 6 0-16,-8 1 1 15,-6-3-3-15,0 6 3 16,-13-2-2-16,-4 6 2 16,-1-4 1-16,-2 4 1 15,2-6-2-15,7 2 1 16,0-2-1-16,-5 2 0 15,1 0-2-15,2 0 2 16,-1-2 1-16,1-1-1 16,-2 3 0-16,-1-3 0 15,-1 4 0-15,-4-3 0 16,4 3-7-16,1 1 7 16,-2-1 0-16,0 0 0 0,3 0 0 15,-2 0 0-15,1-2 0 16,-4 2 0-16,0 1-9 15,0 2 8-15,0 0 1 16,5 0 0-16,-4 1-6 16,9-2 12-16,3-5-2 15,0 4-4-15,7 3-9 16,-4-2 9-16,4 2 8 16,-6 2-8-16,-1 0 0 15,-4-2 1-15,2 4 2 16,-4-2-3-16,2 2-2 15,4 0 2-15,-4 4 1 16,2 2-1-16,-2 4 0 0,-2 2 1 16,0 4 8-16,1-2-9 15,10 2 0-15,0 3 1 16,11 0 9-16,2-3-8 16,7 1-2-16,0-1 0 15,2 2 3-15,-2 0-3 16,0 4-8-16,-7 8 8 15,3 8 2-15,-4 13-2 16,0 6-1-16,1 4 1 16,3 3 0-16,6-6 0 0,7-10-2 15,13-5 2 1,5-18 1-16,5-8-1 0,4-7-1 16,4-4 1-16,-2 2 33 15,2 0-31-15,2 6 7 16,0 4 0-16,0 6-2 15,0 4 4-15,-2 4-11 16,0 4 0-16,0 5 8 16,0 1-8-16,0-8-12 15,6-8 12-15,0-6 2 16,5-14 14-16,-3-4 32 16,2-6-12-16,-1 0 18 15,2 0-31-15,0 2-23 16,2 4 18-16,1 2-6 15,8 0 0-15,2 6-12 0,3 0 0 16,4 1-10-16,3-1 20 16,-3 0-10-16,4 0 1 15,1-2-1-15,3-4 0 16,-4 2-3-16,1-2 3 16,-5-2 21-16,0 0-21 15,0-4 0-15,0 6-1 16,-4-2 1-16,4 0 4 15,-2 2-4-15,-2 0 0 16,0 0 3-16,-1 0-3 16,-3 4-1-16,-1-6 0 15,-2 4 1-15,-2-2 3 16,0-5-3-16,-3-2 0 16,8 0 9-16,-3-1-9 15,4-2 0-15,3-1 0 0,0 2 0 16,2-4 3-16,2 5-3 15,-4-1 0-15,4 3-1 16,0 0 2-16,0 2-2 16,0 2-4-16,3-4 5 15,-1 2 6-15,2-4-6 16,1-2 0-16,5 2 2 16,-1-6-2-16,-3 2 0 15,4-2 0-15,-3 2 0 16,-1-2 0-16,-1 6 0 15,-1 0 0-15,-4 0-3 16,5 2 3-16,0 0 0 0,0-4-1 16,2 2 1-16,4-2 6 15,1-4-6-15,-4 0 0 16,6 0 5-16,-3 0-5 16,0 0 0-16,-1 0-1 15,-1 4 1-15,0-2 3 16,-3-2-3-16,0 0 0 15,5-2 1-15,7 0 1 16,2-2-1-16,5 2-1 16,-3 0 1-16,6-2 5 15,-9 2-6-15,0 0 0 16,-4 2 7-16,1 0-7 16,-1 2-2-16,4 0 2 0,1-2 0 15,-2 2 14-15,5-4-14 16,-1-6 12-16,5 4-3 15,-3 0 0 1,5 0-3-16,-4 2-6 0,0 2 0 16,-2-4 5-16,4 2-5 15,-3 0-6-15,7-2 6 16,-2 2 1-16,6 2 0 16,-2 0-1-16,3 0 1 15,2 2 4-15,4 0-5 16,6-4-2-16,1 0 2 15,0-4 1-15,3 4-1 16,1-4 0-16,-2 0 0 16,-3 0 11-16,-4-2-11 15,-5 4-2-15,-6-4-5 0,-3 2 7 16,-4 0 1 0,3-2-1-16,4 2 1 0,6-6 6 15,1 2-7-15,8-4-8 16,-6 2 8-16,4-2 1 15,-7 2 5-15,-3 2-6 16,-9 0 0-16,-5 4-1 16,-6 2 1-16,2 2 0 15,2 4-8-15,2 0 8 16,8 4 9-16,-1-6-9 16,4 0 0-16,-3 0-1 15,-1-4 1-15,-4 2 0 16,-4-2-5-16,-2 2 5 0,1 0 5 15,-6 0-5 1,2 2 0-16,-1 2 1 0,6 0-1 16,1 0-7-16,8 2 6 15,1-2 1-15,9-2 8 16,4-4-8-16,6 2 0 16,-6-2-1-16,4-2 1 15,-11 0-2-15,-3 0-3 16,-3 2 5-16,-6 2 1 15,-2 0-1-15,4-4 0 16,-7 2 9-16,2 0-9 0,3-4 0 16,0-2-6-16,2 0 6 15,7 0 6 1,-1-4-6-16,5 4 0 0,-5-4 4 16,-1 4-4-16,-7 2 0 15,-7-2-1-15,-7 4 2 16,0 0-6-16,1 2 5 15,-1-2 0-15,1-3-3 16,-1 3 3-16,2 1-1 16,5-4-5-16,-2 6 6 15,0-3 8-15,-3 0-8 16,1-1 0-16,-5 0 5 16,0-2-5-16,-2 0 0 15,-2-4 0-15,-1-3 0 16,1 0 14-16,4-2-14 15,-2-4 0-15,2 4 2 0,0 0-2 16,-1-2 0-16,-2 4 0 16,-3 0 0-16,-5 0 17 15,0 4-17-15,-8-4 0 16,4 0 21-16,0-2-12 16,-3-4 12-16,3-2-12 15,-6 2 3-15,4-7 26 16,-5 8-38-16,-1-5 0 15,-1 2 15-15,0-3 4 16,0 3-2-16,-1-4-17 16,-1 0 6-16,1-6 14 15,-4-2-20-15,0-2 0 16,-4 2 7-16,-1-2-7 0,-1 4-9 16,-8-4 8-16,-5 1-2 15,-5-2-8-15,-5-2 11 16,-7-3 0-16,-4-2 7 15,2 0-6-15,1 4 4 16,1 0-5-16,-1 1-3 16,-1 7-22-16,0 5 20 15,-2 0-14-15,0 5 19 16,4 3 0-16,1-4 1 16,4 3-1-16,-3-4 1 15,4 2 2-15,-1-2-3 16,-3 4-1-16,-4 0 1 15,0 0 1-15,-4 0-1 0,-2-2-1 16,-3 0-8-16,-4-2 8 16,1 1 1-16,-4 0-12 15,-1 2 11-15,4 7 1 16,1-1 0-16,6 4-1 16,4 1 1-16,2 0 7 15,8 2-7-15,-4 0-1 16,0 0 1-16,2 0-1 15,-6 0 1-15,0 4 0 16,-4-2 0-16,0 0 4 16,4 2-4-16,2 0-5 15,3 0 5-15,2-2 2 16,0 0 3-16,-1 0-5 0,2 0 0 16,-6 0 6-16,3-4-5 15,0 2-1-15,0-6 0 16,-1 4 9-16,-2-4 1 15,2 2-10-15,-6-2 0 16,-5 2-5 0,-7-2 5-16,0 4-16 0,3 0 15 15,1 4 1-15,12-1 19 16,2 0-19-16,0 3 0 16,3 0 2-16,-2 0-2 15,-4-2-8-15,1-2 8 16,-4 4 1-16,0-2 6 15,0 2-7-15,-5-3 0 16,1 2 5-16,-5-4-5 0,1 0-1 16,-4-1 1-16,6 1 2 15,1 0 16-15,9 0-18 16,6 5 0-16,1 0 10 16,7 0-10-16,-1 0 0 15,8 4 0-15,-3-2 0 16,3 2 6-16,2-2-6 15,0 2 0-15,2 0-1 16,0 0 1-16,0 0-11 16,-4 2-16-16,-8 4-66 0,-1 6-211 15,-32 30-323 1</inkml:trace>
  <inkml:trace contextRef="#ctx0" brushRef="#br0" timeOffset="-190186.55">5489 6573 1332 0,'-2'0'298'0,"2"-4"-92"0,-2 2-133 0,2 2-29 0,0 0-7 0,0 0 50 0,-2 0 11 0,0-2-31 0,2 0-26 0,-3 0 70 0,1-2-47 0,-2 0 22 16,0 2-31-16,-8-4-10 15,3 2-10 1,-7 2-35-16,-5-2 6 0,-4 2 7 15,-6 0-12-15,-7 2-1 16,-3 2 1-16,-3 0 0 16,-5 2-1-16,-4 6 0 15,-9 0 0-15,-6 6-8 16,-14 6 8-16,-65 18 0 16,89-20 0-16,-63 18 1 0,-57 23 23 15,118-38-24 1,-55 22 0-16,-4 5 36 0,-61 34-27 15,-12 14 3-15,8 0-5 16,57-19 2-16,4 11-1 16,0 0-8-16,74-48 0 15,0-4 1-15,5 7 7 16,-50 45-8-16,9 4 24 16,10 6-3-16,8 0-2 15,9 3-19-15,13-1 0 16,5 0 13-16,2 9-12 15,-11 63 5-15,3 16-5 16,11-5 0-16,14-67 23 16,11-3-24-16,8-65 0 15,2-2 14-15,2 0-13 0,6 48 5 16,3 7 6-16,9-1 2 16,1 4-8-16,9-2-6 15,3-3 1-15,5 1-1 16,0 0 6-16,-2-4-6 15,3-5 0-15,2-7 0 16,-3-14 8-16,-5-16-1 16,1-3-7-16,-3-12 16 15,-2 2 4-15,6-7-11 16,1 0-8-16,5-2 0 16,3 0 35-16,1-4-23 15,1-2-12-15,-4-2 31 16,-1-2-17-16,-8-4-2 0,-6-4-13 15,-3-5 8-15,-8 0 26 16,2-4-34-16,-7-2 10 16,0 0 10-1,5-4-1-15,-8 3 0 0,-1-1-19 16,2-2 0-16,-4-1 23 16,3 0-23-16,-3 3-3 15,1-3 3-15,-1 0 0 16,0 1-3-16,-3-1-75 15,0 0-250-15,-4-4-437 16</inkml:trace>
  <inkml:trace contextRef="#ctx0" brushRef="#br0" timeOffset="-189661.52">3012 11321 1802 0,'0'-2'469'0,"0"2"-352"0,0-1-76 0,2 1 13 0,-2-3 12 0,2 3-5 0,1 3-28 0,3-2-15 0,4 1 23 0,7 2 35 0,3 0-37 0,5 4 35 16,1-2-62-16,3 1-12 16,0-2 9-16,-4 1-3 15,1-3 2-15,3-12-7 16,1-3 0-16,5-13 38 15,3-14-38-15,-3-1-1 16,-2-4 9-16,-8 0 9 16,-2 2 20-16,-7-2 1 0,-5 8-30 15,-3-3 42 1,-3 7-51-16,-3 9-1 0,0 0 1 16,3 5 5-1,-1 2-5-15,3 0-10 0,-1 2 7 16,3 2-20-16,-4 4 23 15,0 6-52-15,-3 0-65 16,0 2-93-16,2 4-268 16,12 8-168-16</inkml:trace>
  <inkml:trace contextRef="#ctx0" brushRef="#br0" timeOffset="-188171.44">4022 11518 1753 0,'0'0'468'0,"-6"0"-395"0,4 0-49 0,4 0 8 0,-4 2 44 0,2-2-8 0,0 2-43 0,0 2-25 0,-2 2 44 0,0 0-5 0,-3 8-3 0,-1 8 0 16,-3 4 0 0,-2 6-2-16,-2 7-2 0,1 1-5 15,3 0 25-15,3 2-46 16,-3 0-5 0,7-2 0-16,-3 0 6 0,5-6-2 15,-2 0-5-15,2-6 0 16,0-8-2-16,0-5 2 15,2-8-7-15,0-5 6 16,1-4 1-16,-1 0 0 16,0-6-37-16,5-6 37 15,-1-12-11-15,1-16 11 16,0-8-10-16,0-10-2 0,-5 2-9 16,0 0-3-1,-2 5-17-15,-2 7 41 0,0 10 12 16,0 6-11-16,2 14-1 15,-3 6 20-15,3 6-10 16,0 4-10-16,3 2-3 16,-3 0-31-16,4 4 28 15,0 2-5-15,5 2 2 16,0 6 9-16,2 0 6 16,2 0 3-16,8 4-9 15,-3 4 0-15,1 1 24 16,4 2-24-16,-3 1 15 15,0-1 2-15,0-5-8 16,-3-4 23-16,1-2-32 16,-1-4 0-16,-5-4 7 0,1-2-5 15,1-4-2-15,1 0 6 16,4-2-5-16,-4-2 23 16,-1-2-24-16,3-4 0 15,-5-4 19-15,3-4-17 16,3-4 13-16,-3-2-9 15,3-4-5-15,-5 0 28 16,1-2-20-16,1-1 1 16,-3-1 31-16,-1 0-31 15,-5-4 10-15,2 6-5 16,-2 2 3-16,-4 6 28 16,-2 10-40-16,-2 0 0 15,0 8-12-15,-5 2-4 0,5 2-38 16,-1 0 10-16,-1-2-31 15,2 6-51-15,-7 2-232 16,-26 14-473 0</inkml:trace>
  <inkml:trace contextRef="#ctx0" brushRef="#br0" timeOffset="-187333.59">4614 11694 1844 0,'0'-1'270'0,"0"1"-174"0,0 0-57 0,0 0-15 0,2 0 15 0,0 0 0 0,3 0-31 0,-1 0 70 0,0 0 4 0,4 0-5 0,-2 1-31 0,7-1-5 0,-3-1-4 15,1-3-4-15,-1 0-18 16,6-1 33-16,-1-1-48 15,-1-4 0-15,-1 2 7 16,-4 0 8-16,-2-4-5 16,-2 0 19-16,-3 2-5 15,0 0 34-15,-4 4-37 16,0 2-18-16,0 2-3 16,-1 2 0-16,-1 0 0 0,1 0-1 15,1 2 10-15,0-2-25 16,-5 4 14-16,-1-2-5 15,-9 6-2-15,2 4 9 16,-5 0 6-16,5 2-6 16,1-2 0-16,1 1 6 15,3-2-6-15,2 3-1 16,-3 7-6-16,-1-2 7 16,1 3 3-16,3 0-3 15,1-1 0-15,2-1 3 16,1-2-3-16,2-4-6 15,8 2-1-15,-1-2 7 0,4-4 6 16,2 0-6-16,3 0 0 16,3-6 42-16,3-2-41 15,7-4 8-15,0-4 0 16,2-4 0-16,2 0-7 16,0-4-2-16,3 2-72 15,-3-4-78-15,0 2-368 16,29-36-378-16</inkml:trace>
  <inkml:trace contextRef="#ctx0" brushRef="#br0" timeOffset="-185127.98">5061 11628 1398 0,'0'-4'372'0,"0"2"-244"0,0 0-53 0,0 2-48 0,0 0 28 0,2 0 35 0,-2 0-37 0,4-4-2 0,-4 4 21 0,0 0 21 0,0 0-14 0,0-2-31 15,2 2 23-15,-4 0-43 16,4 0-11-16,-2 2 10 16,-2 2-9-16,4 0-18 15,0 4 11-15,0 6 22 16,5 2 55-16,-3 7-62 15,0-1-18-15,3 1-7 16,4-2-1-16,5 1 1 16,-3-4-1-16,-2-6 1 15,0 0 6-15,3-4-7 0,-8-4-1 16,5-4 1 0,1-2 8-16,3-6 3 0,3-4-11 15,7-4 6-15,-6-8 6 16,4-1-12-16,-5-4-14 15,-3 3 5-15,-3 1 9 16,-3 5 0-16,-5 4 0 16,0 0 2-16,-2 6-4 15,-2-2 2-15,0 6-1 16,0 4 1-16,-2 2 5 16,2 0-5-16,0-2-4 15,-2 2-1-15,2 2-13 16,0-2 18-16,0 0-10 0,-2 2 10 15,2-2 12 1,2-2-9-16,-2 2-3 0,2 0 0 16,-2 0 25-16,0 0-24 15,0 0 8-15,-2 0-9 16,2 0 0-16,4 14 15 16,1 2-15-16,4 2 7 15,0 4 7-15,0-2-14 16,-1-2-1-16,6-1-8 15,-3-2 9-15,3-4 6 0,-3-4-6 16,3 1 0 0,-4-5 14-16,3-2-14 15,3-2 12-15,0-6-4 0,2 0-2 16,2-4 34-16,0-3-38 16,0 0-2-16,-3-2 38 15,4-2-38-15,-11 6 14 16,2-4-4-16,-1-2-4 15,-5-2 9-15,-3 2-15 16,0 0 0-16,-9 0-13 16,0 6-5-16,-5-2-17 15,-1 6 10-15,2 0 5 16,-5 2 19-16,3 0-17 16,1 4 18-16,2 2-8 0,0 2 8 15,2 2-7-15,1 2-8 16,1 4-6-16,3 2 19 15,4 4-31-15,3 0-4 16,6 0 19-16,3 0 6 16,-2 0 12-16,2 0 0 15,1 0 0-15,2-2 12 16,-4-2-12-16,5 3 0 16,-5-4 13-16,0 1-12 15,5-2 8-15,-5-2-9 16,3 2 1-16,-3-2 8 15,-1 2-9-15,1-2-2 16,0-3 2-16,0-1 0 16,3-3 0-16,0-1 0 0,0-1 0 15,1-2 32 1,-3 0-32-16,1-1 0 0,1-3 20 16,-1-3-8-16,-1 1 0 15,5-4-12-15,0-1 6 16,0-4 24-16,-1 0-29 15,1 0 0-15,-6 0 17 16,-1 0-9-16,0-2 0 16,1 2-9-16,-3 4 1 15,-4 0 27-15,-4 6-28 16,1 0 0-16,-3 4 17 16,-3 4-4-16,1 0-13 15,0 0-1-15,-2 0 1 16,-2 2-10-16,0 4 10 15,-9 4-1-15,-5 8 1 0,-7 6 1 16,4 4 0-16,2-2-1 16,7-2 0-16,7-2-2 15,3-6 2-15,6-2-21 16,2-5 6-16,3-5 3 16,2 0 12-16,2-4 11 15,10-7-10-15,2-4 53 16,6-7-48-16,2 0-4 15,-1 0-2-15,-10 1 12 16,-5 9-12-16,-3 4 0 16,-8 2 0-16,0 4-13 15,3 4 13-15,3 0-8 16,7 6 8-16,-1-4 8 0,5-4-7 16,0 0-1-16,4-6 1 15,1-4 14-15,1-6-15 16,2-6 0-16,-3-6 6 15,3-8 5-15,-6-2 1 16,4-4-12-16,-9-2 0 16,-5-2 27-16,-5-2-16 15,-5 0 1-15,-8-5-2 16,-1-1 5-16,-7 0 17 16,-3 0-32-16,3 0 1 15,-1 6 42-15,3 3-43 16,5 11 10-16,0 9 1 0,4 10 2 15,2 5-13-15,0 6-4 16,-2 6-31-16,2 5 19 16,2 10-34-16,0 9 50 15,6 15 8-15,0 7 10 16,5 8-4-16,-3 0-14 16,1 4 0-16,-3-2 4 15,4-5-4-15,-3-7 0 16,-3-6-1-16,3-12 1 15,-2-6 3-15,0-6-3 16,1-6-6-16,-1-8-9 16,0-2-12-16,4-6-47 15,10-6-61-15,2-10-201 16,58-78-527-16</inkml:trace>
  <inkml:trace contextRef="#ctx0" brushRef="#br0" timeOffset="-183285.09">7255 11079 1559 0,'-4'0'746'0,"4"-2"-482"0,0 0-117 0,0 0-59 0,0 2-58 16,0 0 6-16,4 0-36 0,-2 2 2 0,0 2-11 0,4 4 12 0,3 10-3 0,5 8 34 0,1 14-19 0,-1 6 20 0,1 8 4 0,-4 3-39 0,-2 2 38 15,4-4-38-15,-6-5-15 16,-2-6 15-16,-5-12-7 16,0-8-2-16,-3-10 9 15,3-8 0-15,0-4 40 16,0-4-34-16,-2-2 12 15,0-6-18-15,-3-8 0 16,-3-8-25-16,3-10 5 16,-4-4 20-16,2-8-9 15,-1-4 9-15,-3-1-30 16,6 3 29-16,2 2-37 16,3 4 23-16,0 6 9 15,3 8 6-15,0 12 11 0,-1 4-11 16,-2 10-2-16,2 4-11 15,-2 4-11-15,9 10 9 16,-1 6 15-16,11 14 0 16,5 4 26-16,5 6-26 15,7 2-5-15,4 0 5 16,2-3 1-16,0-10-1 16,0-2 0-16,0-15 1 15,-5-4 8-15,-2-10-9 16,-6-8 0-16,-7-4 5 15,1 0 28-15,-10-7 27 16,-2-2-1-16,-6-3-26 16,-1-5 45-16,-8-3-45 0,-1 1-8 15,-1-3 1 1,-4 1 8-16,2 3 2 0,1 0-17 16,-2 2-18-16,2 0 32 15,3 2-32-15,2 6-1 16,-1 2 6-16,3 10-6 15,0 6-13-15,0-2-89 16,3 6-108-16,6 0-359 16,40 12-271-16</inkml:trace>
  <inkml:trace contextRef="#ctx0" brushRef="#br0" timeOffset="-182552.8">8109 11342 2002 0,'2'0'450'0,"1"0"-329"15,2 0-94-15,4-3-12 0,-1-4 71 0,6 0 8 0,1-3-14 0,6-5-55 0,-4-2-8 0,3 1 65 0,-7-2-52 0,-1 0-13 0,-1 0-17 0,-9 4 21 0,-2 4 20 0,-7 2-40 16,-3 4 20-16,-4 2-42 16,-4 4 21-16,-11 4-7 15,-6 10 7-15,-6 8 7 16,4 8-7-16,5 9 0 15,10 0-2-15,7 1-11 16,5-2 13-16,13 1-21 16,10-9-8-16,2-6 10 15,12-4 19-15,0-8 9 16,8-10-8-16,4-8 29 16,3-10-28-16,2-6 7 15,1-6-9-15,-1-4 1 16,-5-4 23-16,-8-2-24 15,-2-7-15-15,-7-1 15 0,0 0-28 16,-9-10-1-16,-3 4-20 16,-6 0-3-16,-2 2 51 15,-2 2-16-15,-2 3 17 16,2 10 3-16,-2 4 9 16,2 9-11-16,0 6 19 15,0 6-19-15,0 4 48 16,0 2-43-16,-2 2-4 15,2 2 10-15,0 0-12 16,0 6-38-16,0 10 30 16,0 11 8-16,2 11 63 15,2 6-48-15,3 4-15 16,5 0 12-16,-2 0 11 0,3-2-11 16,3-4-12-16,-3-6-8 15,1-11-13-15,-1-9 21 16,-4-7-94-1,1-4-97-15,-6-6-365 0,-13-15-144 16</inkml:trace>
  <inkml:trace contextRef="#ctx0" brushRef="#br0" timeOffset="-182294.73">8292 11155 514 0,'4'-4'1721'0,"2"2"-1364"0,5-8-222 16,9 2-102-16,9 0-15 0,9 0 18 0,1 2 51 0,3 0-71 0,8-4-16 0,-3 4-6 0,-3-4-151 0,50-23-475 0</inkml:trace>
  <inkml:trace contextRef="#ctx0" brushRef="#br0" timeOffset="-181860.62">8738 11199 1972 0,'0'2'381'15,"0"2"-271"-15,0 8-40 16,0 0-4-16,2 10 74 15,1 2-47-15,1 1-63 16,2-2 21-16,-1-3-44 16,6-8-5-16,-4-2 11 15,2-7-4-15,4-2 24 16,3-2-14-16,0-3-18 16,3-9 40-16,-1-1-41 15,-3-4-11-15,-1-1 5 16,-7 2-3-16,-3 5 2 15,-4 4-14-15,0 0-2 16,-2 8 16-16,2 2-17 16,0 1-2-16,2 4 5 0,5 4 21 15,0 0 0-15,8 3-18 16,-1-3 18-16,1-6 17 16,1-3-16-16,-3-4-1 15,-2-2 7-15,5-6 11 16,-3-2 38-16,1-6-29 15,-1-2 4-15,-5-2 52 16,-2 2-53-16,-6 0-12 16,-6 0-18-16,0 4-48 15,-5 6-22-15,0 2-40 16,0 8-136-16,2 6-270 16,-11 10-426-16</inkml:trace>
  <inkml:trace contextRef="#ctx0" brushRef="#br0" timeOffset="-181349.94">9291 11111 1486 0,'-2'-2'370'0,"2"2"-104"0,-2-2-82 0,-2 2-88 16,4 0-15-16,-4 4-31 0,-2 6-17 0,-5 4 19 0,-1 6 10 0,1 0 49 0,7 2-69 0,4-6-17 0,6 2 2 0,3-2-18 0,3-3-1 0,7-2 14 0,-1-4-16 15,5-6 47-15,-6-2-41 0,4-6 7 16,-4-1 7-16,-3-6 1 15,-1 0 6-15,-4 0 10 16,-6-2-22-16,-8 0 3 16,-4 4-24-16,-9 0-28 15,-2 4 13-15,-9 6-60 16,0 2-71-16,4 4-178 16,-2 0-337-16</inkml:trace>
  <inkml:trace contextRef="#ctx0" brushRef="#br0" timeOffset="-180470.38">9447 11073 1752 0,'2'-4'738'0,"4"4"-621"16,7 0-75-16,12 4-13 15,6 2 35-15,3 4 7 16,-1 6 34-16,-4 2-83 16,-11 0 2-16,-3 4 12 15,-9 0 23-15,-6-2-58 16,-6 0-1-16,-2-2 0 16,1-6 26-16,3-2-26 0,0-6-12 15,4-6 6 1,6-10-11-16,3-12-59 0,9-10 49 15,3-12 10-15,8-6 5 16,3-8 12-16,2 1-18 16,-8-3 18-16,-1 2 1 15,-3 4 38-15,-5 10-33 16,-3 6 0-16,-5 10 65 16,-5 6-34-16,-4 10 14 15,-2 3-13-15,0 10 5 16,0 1 10-16,0 1-53 15,2 8-36-15,0 7 34 16,0 10 2-16,0 14 0 16,0 8 1-16,4 2 8 0,-2 2 12 15,2 0-21 1,0-7 0-16,0-3-1 16,-8-8 1-16,0-8-12 0,2-12-2 15,0-4 14-15,2-8 10 16,0-2-10-16,2-6-12 15,0-8 10 1,8-10-82-16,-1-6 36 0,7-13 5 16,5 1-16-16,4 1 20 15,2 8-10-15,-7 13-13 16,-5 12 56-16,-10 8-10 16,-7 10-8-16,-5 12 24 15,-7 12 4-15,3 7 53 16,3-1-52-16,3-6 4 15,8-2 2-15,3-12-11 0,3-8-23 16,9-6 23-16,1-6 9 16,8-4 27-16,2-6-36 15,5-8 1-15,-3-6 1 16,-2-2-2-16,-5 0 6 16,-3-1-6-16,-4 5 1 15,-5 7 44-15,-8 6-18 16,3 7 4-16,-5 2-2 15,2 4-29-15,6 4 7 16,3 9 5-16,9 6-6 16,-2 8 42-16,-2-1-43 15,-5 2-4-15,-8-4-2 16,-8-4 7-16,-10 0-3 0,-18-2-3 16,-21-2-50-16,-12-4-188 15,-121 0-732-15</inkml:trace>
  <inkml:trace contextRef="#ctx0" brushRef="#br0" timeOffset="-176601.34">4792 12547 887 0,'-2'-3'697'0,"-1"3"-492"0,1-1-38 15,0 1-14-15,2 0-23 0,0-2 38 0,2 0-52 0,-2-2-40 0,0 2-10 0,0-1-30 0,-2-1 33 0,2 0-21 0,0 3-18 0,0-1 47 16,2-1-17-16,-2 3 3 16,0-1-21-16,0 1-20 15,0 1 15-15,2-1-37 16,-2 3-24-16,3 7 23 15,2 5-9-15,3 14 10 0,7 7 19 16,6 10-8 0,1 0 8-16,1 0-19 15,-4-2-25-15,2-6-2 16,-11-6-114-16,0-7-111 0,-6-10-212 16,-24 7-166-16</inkml:trace>
  <inkml:trace contextRef="#ctx0" brushRef="#br0" timeOffset="-176033.98">4868 12543 1580 0,'-5'-4'309'0,"5"2"-130"16,-2-5-37-16,2 3-44 16,0 0 11-16,9-2-22 15,0 2-46-15,7-1-19 16,10-5 26-16,1 7-18 16,7 3 39-16,1 9-68 15,-1 0 0-15,-3 9 5 16,-7 5 0-16,-4 3-6 15,-11 4-19-15,-9 2-89 16,-9 2 68-16,-11-4-89 0,-4-6 33 16,-3-4 37-1,2-6 44-15,8-8 15 0,5-6 0 16,8-2 1-16,8-8-2 16,8 0-20-16,13-4-3 15,8 2 18 1,7-2 6-16,4 8 13 0,1 6-13 15,-5 6 0-15,-3 6 50 16,2 2-16-16,-1 8-4 16,-3 1-6-16,-6-2 2 15,-14 1 17-15,-7-2 38 16,-10-2-33-16,-10 2 32 16,-8 2-53-16,-4 3-15 15,-7 3-2-15,-5-10-4 16,-3 0 2-16,2-6-8 0,3-10-39 15,3-10 15-15,2-4-99 16,9-10-174-16,-4-53-223 16</inkml:trace>
  <inkml:trace contextRef="#ctx0" brushRef="#br0" timeOffset="-175638.97">5503 12585 2032 0,'2'0'337'0,"7"-2"-208"0,7 4-70 0,15 0 1 0,9 8 22 0,4 4 2 0,3 6-61 0,-5 4-13 0,-6 0 2 0,-11 4-4 0,-9-2-8 0,-10 0 0 0,-8-2 0 0,-5-4 1 16,-9-2 13-16,3-7 11 16,-3-4-8-16,-1-5-7 15,1-4 28-15,3-9-38 0,1-10 13 16,4-5-26-1,6-6 7-15,4-6-2 0,11 2 8 16,7 0-30-16,11 8-25 16,9 4-199-16,7 6-259 15,76-21-1183-15</inkml:trace>
  <inkml:trace contextRef="#ctx0" brushRef="#br0" timeOffset="-174677.78">6233 12516 1559 0,'-2'-1'777'0,"2"1"-624"16,-2-3-3-16,0 2-84 15,4 1-12-15,-2 0 38 16,0 0-41-16,0 0-23 15,0 0-10-15,-4 1 8 16,-9 3 31-16,-6 6-57 16,-7 7 0-16,-3 13 5 15,-1 4-5-15,5 6-7 16,11-2-1-16,9 0-16 16,10-6 15-16,5-6-18 15,11-4-19-15,1-6 45 16,3-12 2-16,-1-8 0 0,3-10-1 15,2-4 7-15,-5-10 12 16,-1 0-19 0,-6-2 0-16,-7 0 5 0,-1 0 4 15,-9 6-8-15,-7 6-1 16,3 2-5-16,-4 10-9 16,2 2-2-16,1 6-1 15,1 2 1-15,2 8 16 16,-2 8 0-16,2 2 0 15,4 2-34-15,6-2 22 16,3-2-34-16,10-8 22 16,-1 0 22-16,4-10 2 15,0-4 11-15,3-10-11 16,2-2 1-16,-2-8 33 16,0 0-33-16,-5-2 5 0,-2-2 18 15,-7 2-1-15,-1 4-4 16,-6 5-13-16,-6 10-4 15,-4 5-4-15,-1 0-25 16,3 5-37-16,0 6 35 16,0 7 28-16,6 0-17 15,1 6-55-15,5-4-17 16,-1-2 82-16,3-6 2 16,1 0 6-16,3-8 0 15,-1-2 10-15,5-4 15 16,-1-4-25-16,0-4 0 0,1-2 24 15,-2-4-15 1,0 2-9-16,0-6-10 0,-3 4-17 16,-2 4 18-16,-1 2-27 15,-3 6-30-15,-1 4 59 16,0 4-4-16,-2 6 11 16,1 2 19-16,-1 4 26 15,2-2 0-15,2 0-18 16,-3-8 0-16,-1 2 18 15,2-8-32-15,2-4 20 16,8-4 17-16,2-10 4 16,9-4-7-16,2-6-47 15,-2-2 0-15,3-1 12 0,-1 6-11 16,-2 3-2 0,-5 8 0-16,-1 7-6 15,-6 10-1-15,1 6-2 16,-2 7-17-16,0 5 10 0,-1-3-100 15,-3-2-147 1,0 4-249-16</inkml:trace>
  <inkml:trace contextRef="#ctx0" brushRef="#br0" timeOffset="-174382.76">6679 12244 1311 0,'-2'-4'1375'0,"2"0"-1138"0,-2 0-136 0,6 4-101 0,9 8-9 0,10 2-12 0,12 6 21 0,10 0-234 0,87 6-515 0</inkml:trace>
  <inkml:trace contextRef="#ctx0" brushRef="#br0" timeOffset="-174141.53">7573 12256 2142 0,'0'0'523'0,"4"10"-473"16,-2 2-38-1,7 6-2-15,-2 4 16 0,0 0 85 16,1-6-75-16,1 4-29 16,3-4 5-16,-1 0 8 15,5-2 4-15,3 0-12 16,2-6-11-16,-1 2 62 16,-5-3-43-16,-1-4 10 15,-8 1-9-15,-6-1-2 16,-6 1-19-16,-6 0-12 15,-5 0 12-15,-16-1 2 16,-19 8-2-16,-22 3-224 16,-4-3-401-16,-88 6-974 0</inkml:trace>
  <inkml:trace contextRef="#ctx0" brushRef="#br0" timeOffset="-169918.39">4525 13704 1804 0,'-2'0'368'0,"2"-2"-176"16,-3-2-66-16,6 4-30 16,-1 0-18-16,-2 0-60 0,4 0-9 15,-4 0-10-15,-4 0 1 16,4 0-10-16,0 0-19 15,0 0-68-15,-2 2-41 16,-1-2-2-16,1 2 25 16,0-2 62-16,0 2-52 15,2-2 30-15,0 0 30 16,0-4-9-16,-3 0-48 16,3-5 60-16,0 2 42 15,0 0 52-15,0 3 18 16,-2 4 20-16,0 0-43 15,-3 4-38-15,1-1 19 0,0 1-22 16,-1 0 27-16,-1 6 38 16,-2 1 16-1,4 10 13-15,-2 3-5 0,3 6-29 16,6 4 19-16,3-6-64 16,6 0-21-16,3-10 11 15,3-6-1-15,2-4 14 16,0-6-3-16,0-8-20 15,0-6 44-15,0-8-34 16,-3-2-4-16,-5-4 23 16,-1-2 0-16,-7 4 8 15,-6 2-11-15,-7 4-26 16,3 6 8-16,-6 4-9 16,-1 4-18-16,-3 5 18 0,1 6 5 15,-1 3-5-15,-1-2 0 16,3 6 0-16,5 4-6 15,3-8 6-15,1 4-12 16,5-4 11-16,3-4-8 16,-1 0-9-16,4-6-2 15,-4-4 20-15,1 2 30 16,-1-4-16 0,5 0 4-16,-3-6-12 0,1 0 6 15,-3 0-3-15,-4 4-9 16,-3 4-17-16,1 0 10 15,-1 4-82-15,1 2-22 16,-1 2-193-16,-8 28-153 0</inkml:trace>
  <inkml:trace contextRef="#ctx0" brushRef="#br0" timeOffset="-169196.18">4641 13778 1508 0,'-2'0'324'0,"-4"0"-162"0,4 0-78 0,0 0-27 0,2 0 75 0,2 0-43 0,-4 0-17 0,4 0 4 0,0 0 11 0,-2 0 24 0,4-2-28 0,-2 2-22 15,0 0-38-15,-2 0-11 0,0-2-5 0,2 4-7 0,0-4 0 0,9 0 9 0,1 0-9 0,5 0 1 0,12-6 12 0,4-2-11 16,10-6 11-16,6 2-13 16,2-4 0-16,0 0 12 15,-2 3-12-15,3 0-7 0,-8 1 7 16,-1 1 0-16,-1 1 1 16,-4 4-1-16,-3-2 0 15,-2 0 6-15,1 0-6 16,-3-2 0-16,-2 4 0 15,2-3 0-15,-2 2 1 16,0 1-1-16,-2 0 0 16,2 2 11-16,0-2-11 15,-2 0-9-15,2 2 8 16,0-2 1-16,-4 2 0 16,1 0 0-16,-6 0 0 15,0 2 5-15,-7 0-5 0,-4 2 0 16,-4 2 0-1,-3-2 0-15,-4 4 21 16,2-2-12-16,0 0 5 0,-2 2 35 16,2-2-17-16,-3-2-8 15,3 2-20-15,0 0 8 16,-2 0-9-16,2 2-3 16,0-2-22-16,-5 2 5 15,3-2-32-15,-4 4-55 16,-3 4-100-16,-32 30-414 15</inkml:trace>
  <inkml:trace contextRef="#ctx0" brushRef="#br0" timeOffset="-168262.16">5808 13415 1330 0,'-2'0'270'0,"2"0"-128"0,0-2-55 15,-3 0-60-15,3 0 35 0,0 2-32 0,-2 0 9 0,0-2 6 0,-5 2 19 0,3-4 67 0,0 4-41 0,-1-2-62 0,1 2 31 0,-3 2-59 0,0-2 0 0,-4 4-4 0,0 0 4 0,-2 4 18 0,-6 8-12 0,4 4-3 0,-1 8 72 16,1 2-50-16,11 0-23 15,6 2-1-15,7-7 0 16,7-10 15-16,-3 2-16 0,7-12 0 16,-3-5 32-16,6-5-12 15,2-9-4-15,1-4 8 16,-4-5-9-16,3-3 20 16,-9 0-23-16,-3 0-11 15,-9 6 42-15,-2 2-29 16,-6 2-5-16,-5 6-9 15,-2 2-17-15,-2 4 16 16,-3 4-12-16,3 2 13 16,0 6 0-16,-3 0 0 15,7 2-1-15,0 2-5 16,7-4 6-16,2 4-6 16,2-6 6-16,5-2-33 0,1-2 33 15,3 0 8 1,5-4 1-16,7-4 2 0,-2-4-10 15,8-4 17-15,-8 0-18 16,-3 2-37-16,-11 6-22 16,-7-2-98-16,-5 6-136 15,-38 20-269-15</inkml:trace>
  <inkml:trace contextRef="#ctx0" brushRef="#br0" timeOffset="-167530.62">5955 13551 1564 0,'-2'-2'276'0,"-1"2"-129"0,-1-3-18 0,2 0 11 0,0 3-52 0,0 0-8 0,2 0-28 0,-2 0 11 0,2 0-9 0,0 0-12 0,2 0-4 0,0-2 40 0,2 2-53 0,-2-2 14 0,5 0-15 0,9-2-15 0,1 0-8 0,14 0-1 0,10-4 8 0,1 2 16 0,10 2-24 15,1-4 0-15,4-2 0 16,4 0 9-16,6-8 0 16,2-2-9-16,6 0 0 0,4 0-6 15,0 2 6-15,-4 0 0 16,-2 0-6-16,-4 5 6 16,-11 2 2-16,0 0-2 15,-9 4 0-15,-7 0 7 16,-11 2-7-16,-4 1-4 15,-4-2 4-15,-13 2 9 16,-1 1 13-16,-4 2-7 16,-5-2 9-16,3 3 56 15,-3 0-58-15,0 0-13 16,0 0 2-16,0 0-4 16,0 0 2-16,0 0-9 15,-3 0 0-15,0 0-13 16,1 3-1-16,0-3-77 0,-2 4-65 15,-3 0-150-15,-31 11-307 16</inkml:trace>
  <inkml:trace contextRef="#ctx0" brushRef="#br0" timeOffset="-166728.66">7305 13203 1267 0,'0'-3'328'0,"0"1"-178"0,0-2-81 0,2-1-25 0,3 0 13 0,0 1-33 0,1 0-9 0,1-1 7 0,-3-2 11 0,-2 3 15 0,0 2 14 0,-2 2-34 0,0 0 28 0,-2 2-16 0,2-2 4 16,-4 0 22-16,2 2-65 0,0-2-1 0,-7 2 18 0,5 5-17 0,-6-2 41 0,-3 8-33 15,-3 5 2-15,-1 5 10 16,5 4 10-16,6-1-26 16,3-2-5-16,10-2 0 15,3-6 1-15,2-2 0 16,7-8 7-16,0-4 10 16,6-8-3-16,-3-4-6 15,3-2-9-15,-5-4 0 16,-2-2 18-16,-5 2-17 0,-5-2 4 15,-2-2 3-15,-9 3 5 16,-4 4-13-16,-6 0-12 16,-5 8-6-16,1 0-6 15,-6 7-73-15,3 5-14 16,2 4-77-16,2 3-62 16,3 25-484-16</inkml:trace>
  <inkml:trace contextRef="#ctx0" brushRef="#br0" timeOffset="-166264.83">7381 13339 1627 0,'0'0'318'0,"-2"0"-99"0,2 0-103 0,0 0-28 0,2 0 88 0,1-2-80 0,1-1-21 0,-2 0-26 0,0 3-14 0,0-2 20 0,1 2-50 0,1-4 2 0,3-2-14 0,-2 2 4 0,-5-2-68 0,0 4 1 16,-3 2-47-16,-4 2 27 0,3-2-48 0,-3 0 15 0,-1 3 16 0,1 0-82 0,-9 9-112 15</inkml:trace>
  <inkml:trace contextRef="#ctx0" brushRef="#br0" timeOffset="-165510.29">7452 13331 940 0,'-6'-2'754'0,"6"0"-571"0,-4 0-57 0,6 2 51 0,0-2-82 0,2 2-13 0,1 0-22 0,1 0-39 0,4 0-6 15,3 0-3-15,7 0-10 0,2-2 46 0,9-3-17 0,5-4 16 0,10-1 5 0,8-7 5 0,9 2-18 0,-1-6-10 0,2 3-29 0,-6 0 50 16,3 4-49-16,-8 0 11 15,-2 2-11-15,-8 2 17 16,-5 2-6-16,-9 2-3 0,-10 2-8 16,-5 2 56-16,-1 0-33 15,-1 0 4-15,-4 0 8 16,1 0-4-16,0 2-5 16,-4-2-20-16,-3 2-5 15,0 0 44-15,-2 0-46 16,0 0 0-16,2 0 9 15,-2 0-8-15,0 0 2 16,0 0-3-16,-2 2-35 16,2-2-26-16,0 6-169 15,0 4-288-15,-12 12-357 16</inkml:trace>
  <inkml:trace contextRef="#ctx0" brushRef="#br0" timeOffset="-164891.66">8580 13062 1396 0,'-2'0'257'0,"2"-2"-152"0,2 0 3 0,-4 0-15 0,2 2 73 0,-3-2-1 0,1 0-24 0,2 0 38 0,-2 2-77 0,-1 0-27 0,1 0-38 0,0 0-29 15,0 0 29-15,-5 2-37 0,-9 4 0 0,-3 4 21 0,-6 8-21 0,5 0-1 0,3 0 1 0,11-4-18 16,9-2 17-1,4-2-34-15,8-4 35 0,1 2 15 16,9-6-14 0,4-4 11-16,4-6-6 0,5-3-4 15,-7-4 18-15,-8 1-20 16,-6 0 0-16,-11 4 56 16,-6 0-2-16,-6 4-39 15,-5-2-15-15,-12 0 0 16,-8 4-8-16,-6 4 8 0,-11 4-12 15,4 6-10 1,7 2-101-16,10 2-183 16,6 22-377-16</inkml:trace>
  <inkml:trace contextRef="#ctx0" brushRef="#br0" timeOffset="-163484.35">4523 13980 1349 0,'-5'0'380'0,"3"0"-190"0,0-1-10 0,-3-3-45 0,7 1-3 0,1 3 30 0,-1-1-76 0,0 1-34 0,0-3-1 16,3 3-43-16,-1 0 44 0,5 3-38 0,7-2 19 0,9 9 30 0,10 1-5 0,13 4-22 16,10 7-7-16,17 5-7 15,2 0 22-15,6 8-44 16,0-3-2-16,-10-2 2 15,-7-2 1-15,-10-6 1 16,-9-4-2-16,-11-6 1 16,-10-6 14-16,-8-4-15 15,-9-2 0-15,-7 0 1 16,3 0 18-16,-10 0-18 16,5 2-1-16,0-2 11 15,0 0 3-15,0-2-14 16,0 0-15-16,0 4 15 0,0-2 6 15,0 0 3-15,0 2-9 16,-2-2 0-16,2-2 6 16,0 4-6-16,0-4-9 15,0 2-12-15,0 0-84 16,7-2-148-16,13-16-537 16</inkml:trace>
  <inkml:trace contextRef="#ctx0" brushRef="#br0" timeOffset="-162859.45">5645 14137 1449 0,'-4'-2'348'0,"2"0"-173"0,-5-2-79 0,-1 2 8 0,0 0 4 0,2 2 3 0,-3 0-50 0,-3 2-20 0,-5 4 40 0,-1 2-15 0,-6 10 7 0,-1 4-14 0,-2 6-22 0,9 6 2 15,7-2-39-15,11-4-4 0,11-2-19 16,5-4 28-16,7-5-5 16,3-8 10-16,5-9 11 15,8-4 5-15,-2-8-26 16,-1-6 0-16,-3-4 30 16,-6-2-29-16,-9 2 6 0,-5 0 1 15,-9 2-2-15,-8 0-6 16,-9 8-2-16,-1 0-42 15,-3 6 43-15,-6 4-5 16,-3 6 4-16,1 4-4 16,-2 2 6-16,10 0-1 15,1-2-23-15,11 0-75 16,5-2-82-16,5 4-178 16,35-2-189-16</inkml:trace>
  <inkml:trace contextRef="#ctx0" brushRef="#br0" timeOffset="-162150.6">5775 14229 1220 0,'-3'0'304'0,"1"2"-193"0,0-2-22 0,0 0-32 0,-1 2-9 0,1-2 34 0,2 0 7 0,-2 0 37 0,2 0 22 0,0 0-28 0,0 0 9 0,0 0 26 0,0-2-74 0,2 2-6 0,0 0-21 0,1-2-24 0,1 2-29 15,1-2 2 1,4 0 4-16,10-4 28 16,10-6-29-16,14 4-5 15,3-10 11-15,8 2 0 16,0 4 0-16,-8 0-12 0,-1 0 0 16,-5 4 9-16,-7 2-9 15,-1 2 0-15,-6 0 0 16,-3 2 10-16,-6 2-2 15,-5-3-8-15,-1 3 0 16,-5 0 31-16,-1 0-31 16,-3 0 0-16,-2 0 8 15,0 0 4-15,0 0 6 16,0 3-14-16,0-6 5 16,-2 3 19-16,4 3-28 0,-2-3 0 15,-2 0 0 1,2 0 9-16,0 0 10 0,0-3-19 15,0 3-15-15,0 0 0 16,0 0-58-16,-9 9-130 16,5-1-91-16,-1 6-310 15</inkml:trace>
  <inkml:trace contextRef="#ctx0" brushRef="#br0" timeOffset="-161668.93">6592 14012 1337 0,'-2'0'366'0,"0"0"-213"0,-2-1 3 0,-1 1-81 0,-2 1-8 0,3-1-5 0,-7 3-1 0,2 3 37 0,-5 2-34 0,-5 6 7 16,1 4 47-16,-1 1-80 0,6 6-7 0,7-3-8 0,4-2-1 0,6-2-22 0,3-4-12 0,3-6 12 0,4-2 32 15,4-10-16 1,6-2 4-16,5-6-13 0,0-6-1 16,0-2 14-16,-4 0-20 15,-10 4 0-15,-11-2 34 16,-8 1 16 0,-7 6-23-16,-9 3-15 0,-2-1-11 15,-9 9-2-15,-7 9-6 16,4 0-77-16,5 5-74 15,12 3-205-15,28 11-319 16</inkml:trace>
  <inkml:trace contextRef="#ctx0" brushRef="#br0" timeOffset="-160878.62">6623 14193 1487 0,'-2'-4'450'0,"4"2"-357"0,-4-2 95 0,4 2-95 0,1 0-39 0,-3 0-21 0,0 2-14 0,0 0-7 0,2 0-10 0,-2 0 53 0,-2 0 67 0,2 0-46 0,0 0 2 0,2 0-22 0,0 0-13 0,0 0-13 0,2-4-27 15,0 4 11-15,-2-2-10 16,2 2-4 0,-8 0-6-16,2 0 6 0,2 0 1 15,0 0 6-15,2 0-7 16,-2 0 0-16,0 0 6 16,4 0-6-16,2-2-10 15,5-2 10-15,10 2 0 16,8-2-1-16,8 4-1 0,6-6 2 15,1 2 2 1,-2 0-2-16,-1-6-6 0,-3 4 6 16,-5 0 2-16,-6-2 8 15,-7 2-10-15,-7 4 8 16,-6 0 61 0,-5 2-39-16,0 0 7 0,-2 0-7 15,-2 0-4-15,2 2-4 16,-2-2-22-16,0 0 0 15,0 0-19-15,2 2 16 16,-3-2-38-16,3 0-64 16,0 2-76-16,3 2-169 15,1 0-350-15</inkml:trace>
  <inkml:trace contextRef="#ctx0" brushRef="#br0" timeOffset="-160362.92">7372 13980 1675 0,'-2'-1'292'0,"2"1"-175"0,-3 0 26 0,3 0-55 0,-2 0 34 0,-2 0-2 0,4 0-47 0,-2 0-16 0,-2 1-24 0,-3 1-6 0,-3 2 38 0,-5 4-37 16,-7 9 5-16,1 2-7 0,0 8-14 0,9 0-2 0,6 0-10 0,10-1-33 15,8-4 24-15,1-4 9 16,9-10 7-16,1-4 0 16,8-4-6-16,2-6 26 15,1-6-27-15,-5-4 1 0,-4 2 20 16,-4-4-7-1,-3 0-13-15,-9 0 4 16,-7 0-4-16,-6 6 18 0,-5-2-19 16,-7 5-14-16,-5 5-5 15,-2 3 11-15,-2 2-64 16,0 3-102-16,8 5-193 16,14 9-204-16</inkml:trace>
  <inkml:trace contextRef="#ctx0" brushRef="#br0" timeOffset="-159645.41">7497 14066 1295 0,'-3'-1'343'0,"1"1"-188"0,-4-3-11 0,4 2-86 16,2 1 55-16,2 0 31 0,0 0-18 0,2 0-9 0,1 0-23 0,-5 0-20 0,5 0-36 0,-1 0-37 0,3 0 38 0,8 0-24 0,9-4 8 0,12 2 20 0,9-6-7 0,7 0-16 0,10-1-7 15,0-5-11-15,5 2 41 16,0-3-42-16,-1-2 5 16,-3 7 5-16,-7-4 10 15,-10 5 15-15,-15 0-9 16,-6 1-6-16,-11 4 60 15,-10 2-44-15,-4 2-10 16,0 0 8-16,-2 0 4 16,4 0 4-16,-2 0-43 15,0 2 11-15,2-4 7 16,-2 4-18-16,0-4-6 16,-2 4 6-16,2-2 0 0,0 4 0 15,-2-4-3 1,0 0-34-16,0 0 36 0,-1 0-90 15,-2 2-13-15,3 4 34 16,0-2-31-16,2-2-101 16,0 2-157-16,4 2-224 15</inkml:trace>
  <inkml:trace contextRef="#ctx0" brushRef="#br0" timeOffset="-159162.53">8417 13874 700 0,'-2'-2'1216'16,"2"2"-893"-16,-2-2-176 0,2 2-53 0,-3 0-5 0,1 0 19 0,0 0-32 0,0 2-65 0,-5 0-11 0,-2 4 29 0,-8 8-16 0,-4 2 10 0,-6 4 19 0,8-2-2 0,1 2 2 0,7 1-42 15,9-2-9-15,6 2 3 16,9-6 0-16,7 2 6 15,9-7 17-15,3-4-7 0,5-6 12 16,3-8-22-16,1-4 0 16,-6-2 13-16,-4-8-13 15,-6 3 0-15,-5 1 12 16,-11 0-12-16,-7 0 46 16,-9 2-46-16,-4-4-33 15,-7 2 8-15,-2 2 12 16,-6 10 13-16,-1 2 0 15,0 6-41-15,2 6-65 16,8 4-260-16,13 20-361 16</inkml:trace>
  <inkml:trace contextRef="#ctx0" brushRef="#br0" timeOffset="-152948.79">3226 11059 621 0,'0'0'300'16,"0"0"-186"-16,-2 2-48 0,0-2 0 0,0 0 11 0,2 0 4 0,2 0-56 0,-2 0-17 0,0 0 11 0,2 0 46 0,-2 0 14 0,-2 2 22 0,-4 0-101 16,-4 6-6-16,-1 0 5 15,-3 2-34-15,-6 4-58 16,2-4 48-16,-2 2 44 16,7-6-5-16,-3 0 6 0,1 2-20 15,-1-2-98-15,-28 22-157 16</inkml:trace>
  <inkml:trace contextRef="#ctx0" brushRef="#br0" timeOffset="-152220.22">2909 11199 1218 0,'0'-4'451'0,"3"2"-298"16,-1-6-84-16,0 4-25 15,5 0-35-15,-1 0 64 16,1 2-49-16,-3 0-1 0,1-2 14 16,-2 4 8-16,-3-2 24 15,2 2-13 1,2 2-37-16,0 2 43 0,9 0-38 16,1 0-5-16,11 4-2 15,0 0 7-15,6 0 33 16,4 0-23-16,1 0-5 15,1-6 19-15,-3-2-24 16,3-8 16-16,2-2 8 16,-3-4-9-16,-1-2-1 15,-8-4-38-15,0 2 1 16,-6-2 43-16,-5 0-44 0,-3 0 19 16,3-10 13-1,0-6-7-15,0-9 6 0,-1-3-31 16,1 0 0-16,-5 2 27 15,-2 2-27-15,-4 10 7 16,-1 2 2-16,-4 4 2 16,0 4 10-16,-2 2-21 15,0 4 0-15,-1 8 30 16,1 2-30-16,-1 1 7 16,-3 7-7-16,3 0-5 15,1 4 4-15,0-1-34 16,0-3 17-16,2 1 8 15,-2 2 11-15,2-2-1 16,0-1 2-16,0 0-2 16,0 0 24-16,0 0-24 15,-2 0-22-15,2 3 21 0,-3-1-17 16,-1 2 18-16,-5 6 14 16,-4 3-13-16,-8 8 16 15,-8 7-17-15,-11 10 0 16,-13 10 22-16,-5 8-22 15,-5 4 0-15,1 1-1 16,4-3 2-16,9-4 6 16,12-8-7-16,14-6-32 15,15-12 20-15,12-4-78 16,11-4 20-16,14-8-13 16,9-2-97-16,2-4-49 15,60-4-143-15</inkml:trace>
  <inkml:trace contextRef="#ctx0" brushRef="#br0" timeOffset="-150582.72">4135 12280 457 0,'0'-2'644'0,"-3"2"-490"0,3 0-70 0,-2 0-22 0,0 0-31 0,2 0-1 0,-2 0-3 15,2 0 23-15,0 0-16 0,0 0 17 0,0 0-9 0,0-2 2 0,0 2-22 16,0 2 22-16,0-2-1 15,0-2 59-15,0 4-37 16,2-4-10-16,-4 2 14 16,2 0-28-16,0 0 13 15,0 0-18-15,0 0-27 16,0 0 24-16,9 0-33 16,-5 0 0-16,12-2 13 15,6 0 22-15,12 0-10 16,12-8-6-16,8 0-18 0,6-6 31 15,5-2-32 1,3-4-7-16,4 0 7 0,1-3 1 16,1 0 0-16,0 0-1 15,-8 3 8-15,-1 0-10 16,-9 6 2-16,-12 7-39 16,-11-2-39-16,-8 7-76 15,-13 4-10-15,-10-2-44 16,-22 12-73-16</inkml:trace>
  <inkml:trace contextRef="#ctx0" brushRef="#br0" timeOffset="-150162.68">4151 12336 1591 0,'-12'0'307'0,"8"0"-200"16,-7-4-47-16,4 8 22 0,5-4 37 0,2 0-31 0,2 0-50 0,0 0-32 0,5 0 48 0,6-4-20 0,14 2 55 0,14-4-14 0,19-6-17 0,17-12-1 16,17-6-44-16,8-2-12 15,1-3 32-15,-1 2-33 0,-8 1 0 16,-9 6 5-16,-14 4-4 16,-15 4-1-16,-15 9-9 15,-16 4-54-15,-7 5 5 16,-11 3-41-16,-5-1-32 15,-4 2-16-15,2 1-45 16,-2 3-34-16,8 7-455 16</inkml:trace>
  <inkml:trace contextRef="#ctx0" brushRef="#br0" timeOffset="-145296.99">6866 6651 1284 0,'-2'-2'246'15,"2"2"-148"-15,-4-2-13 0,2 0 10 0,2 2-16 0,-4 0 1 0,0-4-11 0,4 2-23 0,-2 2 25 0,0-2 10 0,2 2 12 0,2-2 24 0,4 2-41 16,0 0-46-16,5-2-9 16,9 2-15-16,9-2 21 15,17-2-21-15,10 0-6 16,13-4 23-16,5 2-23 16,4-4 0-16,2 0 0 15,-2 0 1-15,-2 0-4 16,-5 2 3-16,-11 4-43 15,-10 6-136-15,-17 2-119 16,-14 8-159-16,-48 16-352 0</inkml:trace>
  <inkml:trace contextRef="#ctx0" brushRef="#br0" timeOffset="-145048.46">7083 6815 1391 0,'0'3'351'16,"4"-3"-169"-16,2-3-113 15,8 2-30-15,11-7 22 0,10 2 88 16,10-1-40-16,10-2-43 16,6 0-57-1,1 4 36-15,3 0-45 16,-5-3-7-16,4 4 5 0,-6 0-73 15,-2 0-183-15,67-7-312 16</inkml:trace>
  <inkml:trace contextRef="#ctx0" brushRef="#br0" timeOffset="-134548.1">12730 7171 1836 0,'0'-3'460'0,"-2"-2"-314"0,2 1-10 0,0-1-22 0,0 1-1 0,0 4-4 0,0-1-40 0,0 1 17 0,2-3-52 0,-2 3 4 15,0 0 1-15,0 0-12 16,0 0-5-16,0 3-22 16,0 1 8-16,0 7-9 15,2 14 2-15,4 15 6 0,2 12 6 16,-1 12 8-1,7 6-7-15,-1 3-14 0,5-1 6 16,-1-2 21-16,4-2-27 16,-4-8-3-16,-1-6 3 15,-3-8 2-15,-3-12 9 16,-2-5-11-16,-4-10 0 16,3-2-5-16,-5-3 5 15,0 1-13-15,-4 2-22 16,-4-1-67-16,-7 6-121 15,-8 0-148-15,-10-2-240 16,-62 4-225-16</inkml:trace>
  <inkml:trace contextRef="#ctx0" brushRef="#br0" timeOffset="-134252.52">12682 7997 1337 0,'0'-2'546'16,"-2"2"-344"-16,2-2-53 15,0 2-31-15,0 0 50 16,0 2-57-16,2 0-51 16,2 6-33-16,5 2 47 15,5 4 10-15,1 0-47 0,5 0-25 16,-5-2 29 0,1-2-40-16,0-8 15 15,0-2 10-15,8-12 31 0,5-4-8 16,11-8-49-16,4-10 0 15,-3 2 16-15,-10-4-16 16,-7 4-9-16,-10 4-39 16,-10 3-24-16,-2 5-81 15,-10 12-304-15,-59 21-301 16</inkml:trace>
  <inkml:trace contextRef="#ctx0" brushRef="#br0" timeOffset="-132744.28">11543 9230 1785 0,'2'-2'354'0,"3"0"-180"0,6-4-123 0,2-4 12 0,7 0 30 0,7-4-11 0,4 0-29 0,0-4-26 0,-4 0 7 0,-2 0 28 0,-9 4-53 16,-5 2 0-16,-5 6 24 0,-6 2 18 15,-6 4-32-15,-3 1-19 16,-7 2 2-16,-11 1-8 16,-11 7 4-16,-11 6 2 15,-4 9 11-15,-1 4-2 16,1 8-3-16,9 6 0 16,6 6 3-16,13 4 10 15,9-1-19-15,14-3 0 16,14-6-6-16,7-7 7 15,10-4-1-15,9-9 9 16,5-10 8-16,3-4 32 16,6-8-49-16,-1-12 0 0,-2 0-14 15,0-4-98-15,-7-2-196 16,-9-6-185-16,23-47-430 16</inkml:trace>
  <inkml:trace contextRef="#ctx0" brushRef="#br0" timeOffset="-132419.37">11907 9316 1487 0,'-6'2'580'0,"2"2"-394"16,-9 8-41-16,-1 6-85 0,1 12 63 15,-2 1-16-15,8-1-35 16,5-5-39-1,8 0-15-15,8-3-17 16,6-6 49-16,6-6-49 0,8-7 33 16,6-6-5-16,2-7-1 15,8-8-13-15,-8-9 6 16,-7 2-20-16,-8-5 63 16,-13 2-43-16,-14 1-21 15,-12 3-21-15,-15 6 6 0,-15 2-22 16,-11 10-82-1,-10 10-121-15,1 8-141 0,-40 28-322 16</inkml:trace>
  <inkml:trace contextRef="#ctx0" brushRef="#br0" timeOffset="-115950.72">12493 9186 1447 0,'-3'0'585'0,"3"0"-393"0,-3 0-128 0,3 2-64 0,0-2 46 0,0 0-5 0,0 0-7 0,0 4-10 16,3-2-15-16,0 2 29 15,-1 2-13-15,0 2-4 16,0 4 32-16,2 4-17 15,-1 0-9-15,1 6-14 16,-2 4-4-16,-2 4-1 16,2 0-8-16,0-4 1 15,-2-2 9-15,0-6-10 16,0-4-1-16,-2 1 1 0,4-9 2 16,-2-2-2-1,4-4 1-15,-4 0 0 0,0-3 37 16,0 3-28-1,-4-3-4-15,4-8-6 0,-2-4-15 16,0-6 8-16,2-1 6 16,0 0-2-16,0 2-12 15,2 2 12-15,0 0-19 16,4 2 8-16,-2-2 13 16,5 4 0-16,-3-2 0 0,4-2 1 15,0 6-3 1,6 0 3-16,-3 4-19 0,0 4 18 15,1 2 0-15,-3 4 0 16,0 6 1-16,3 4 0 16,1 4 27-16,1 4-26 15,-5 2-1-15,5-2 2 16,-7-2 5-16,-1-4-1 16,-4-2-6-16,2-4 0 15,-2 2 1-15,-4-3-1 16,0-4-1-16,-4 3 0 15,4-4 1-15,-2 2 7 16,4-1-7-16,-2-3 1 16,0 0 15-16,0-3-16 15,0-1 0-15,4 4-1 0,-2-4-11 16,3-3-26-16,-3 0-37 16,2-3-7-16,0 2 14 15,-2 2-125-15,-2-2-98 16,-10-18-1025-16</inkml:trace>
  <inkml:trace contextRef="#ctx0" brushRef="#br0" timeOffset="-115284.52">12753 9318 1426 0,'0'-2'321'0,"2"0"-181"0,4-8-94 0,2 2-11 0,3 0 28 0,2-2 15 0,1 4 16 0,-1-2-49 0,3-2-12 16,-1 4 18-16,-1 4-18 16,-4 0-13-16,-1 4-20 15,-5 0 1-15,4 4-7 16,-6 4-6-16,2 2-16 15,1 4-40-15,-5-2-64 16,4 2-58-16,-11 10-276 16</inkml:trace>
  <inkml:trace contextRef="#ctx0" brushRef="#br0" timeOffset="-114635.77">13108 9220 1762 0,'0'-2'309'0,"0"2"-139"0,0 0-103 15,0 2-23-15,0 4-20 16,4 12 21-16,-2 10-6 16,0 16-12-16,-2 8 24 15,-2 2-41-15,4 5-4 16,0-9 20-16,5-2-25 15,-3-12 10-15,0-4-11 16,0-8 0-16,-2-12 1 16,-2 0-1-16,0-8-7 15,0-2-8-15,-2-2 15 16,-2-4 0-16,-2-8 0 16,-7-4-12-16,-1-16 0 0,-3-4-6 15,-1-10-21 1,5-10-8-16,6 1-34 0,7 1-19 15,5 6 38-15,10 10 23 16,3 6 33-16,4 8-15 16,4 6 20-16,-3 8-5 15,4 8 6-15,-9 6 0 16,1 4 6-16,-5 8-5 16,-1 4 65-16,-2 6-18 15,-1 0 32-15,-6 0-19 16,-2 2-26-16,-2-6 5 15,-4 1-19-15,-5-5 11 16,-7-4 10-16,-2 0-41 0,-8-6-1 16,-1 2-7-1,-2-8-91-15,4-6-85 0,-1-40-129 16</inkml:trace>
  <inkml:trace contextRef="#ctx0" brushRef="#br0" timeOffset="-113946.66">13495 9160 478 0,'0'0'1274'0,"-2"8"-1060"0,2 4-67 0,-5 8 8 0,1 6-56 0,2 4-54 0,-3-2 0 15,5-4-34-15,5-2-10 16,-1-2 0-16,3-7 8 16,-1-8-8-16,8-5 16 15,-5-4 31-15,5-10 34 16,3-6-50-16,-1-2-19 15,-3-6 7-15,-5 0 1 16,-3 2-2-16,-5 4-19 16,-5 6-9-16,3 8-9 0,-4 8-22 15,-1 8-4 1,-1 6-23-16,-2 4 22 0,4 4 16 16,3-4 4-16,6 2 13 15,3-4 6-15,6-4 6 16,-1 0-1-16,7-8 1 15,1-4 12-15,6-4-6 16,2-12 1-16,4-4-6 16,0-6 48-16,3-6 14 15,-5-2-16-15,0-7-4 16,-3-2 1-16,-8-1 1 16,-4 1-20-16,-4 3-11 15,-5 6 31-15,-1 6-24 0,-4 10-5 16,0 8 23-16,-2 6-24 15,2 6-15-15,-2 0-18 16,-3 8-18-16,-5 12 36 16,-2 12 0-16,1 6-5 15,5 13 5-15,1-2 12 16,7 2-2-16,1-1-10 16,1-4 0-16,0-6 2 15,1-8-2-15,-3-4-65 16,-2-8-187-16,-9 6-261 15</inkml:trace>
  <inkml:trace contextRef="#ctx0" brushRef="#br0" timeOffset="-113769.34">13871 9065 2067 0,'10'-4'467'0,"7"0"-357"16,16-2-49-16,6 1-37 0,3 1-16 0,0 1-8 0,1 3-134 0,1 0-233 0,47 0-435 15</inkml:trace>
  <inkml:trace contextRef="#ctx0" brushRef="#br0" timeOffset="-113301.77">14192 9216 464 0,'0'0'1333'0,"0"0"-1081"15,5 0-58-15,3 0-65 16,4 0-23-16,1-4 58 16,0 2-64-16,-1-6-25 15,1 0-6-15,-1-4-31 16,-8 2 4-16,-2 0-42 15,-6 6-15-15,-8 4-39 16,-10 6 48-16,-9 10-24 0,2 6-35 16,0 4-76-1,13 0-28-15,5 0-46 0,13-2 31 16,7-6 62-16,5-6-14 16,3-8 67-16,6-2 69 15,-1-8 0-15,5-4 94 16,-3-6-19-16,-2-2-9 15,5-6 11 1,-4-2-5-16,4-2 19 0,-1 4-32 16,-6 8-2-16,3 6 10 15,-6 8-34-15,5 10-10 16,3 2 19-16,6 8-2 16,-2 2-17-16,-2-2-7 15,-5 0-16-15,-6-6 8 16,-10-4-8-16,-4-6-113 0,-10-2-176 15,-50-32-628-15</inkml:trace>
  <inkml:trace contextRef="#ctx0" brushRef="#br0" timeOffset="-109003.02">11980 10299 1253 0,'-4'0'370'0,"4"0"-167"0,0 0-85 0,0 0-47 0,0 0 8 0,0 0 29 0,0 0-19 0,0 0-34 15,0 0-10 1,0 0 15-16,4 0-7 0,-4 0-13 15,0 0-14-15,2 0 19 16,0 0-24 0,0 0-3-16,0 0-11 0,3 0 8 15,4 0 12-15,0-2-12 16,2-2-14-16,1 2 33 16,-4-2-34-16,1-2 6 15,0 0 3-15,0 0 0 16,-2-2 12-16,-3 1-20 0,-2 6-1 15,0-3 25 1,-2 4-25-16,-2 0 1 16,2 0 10-16,-2 0-11 0,0 0 9 15,0 0-9-15,-1-5 0 16,1 4 12 0,0-6-12-16,2 4 0 0,-2 3-1 15,2-2 3-15,-2 2 0 16,2 0-2-16,-5-2 0 15,5 2 13-15,0 2-13 16,0-2 0-16,5 0 0 16,-5-2 0-16,0 2 7 15,0 0-7-15,0 0 0 16,0 2 0-16,0-2 1 16,-5 0-1-16,5-2 6 0,0 2-4 15,0 0 7-15,0 0-9 16,0 0 0-16,0 0 5 15,0 0-5-15,0 0 0 16,0 0-7-16,0 0 5 16,0 0-5-16,0 0-1 15,0 0 8-15,-11 4 22 16,4-6-13-16,1 4-9 16,-6-2-1-16,1 2 1 15,3 6 8-15,-6-4-8 16,-4 2-3-16,2 2 2 15,1 2 2-15,1 0-1 16,1 2 0-16,3-2 0 16,0 4-3-16,-1-4 3 15,5 4 0-15,-2 4 2 0,0 2-2 16,-1 8 0-16,0 0-1 16,2 0 2-16,3-2 4 15,-1-2-5-15,3-2 0 16,0 0-5-16,2-1 5 15,2-6-1-15,0 2-5 16,0-1 6-16,3-5 15 16,-1 2-15-16,1-5 0 15,-3-2 13-15,7 2-7 16,-2-4 6-16,1 2 17 16,4-2-7-16,5 4 28 0,-1-2-38 15,2-2-3-15,0 2 9 16,0 0-11-1,-1 0-1-15,-3-4-6 0,-1 0 6 16,1 0-1-16,-3-2-5 16,-3 2-45-16,4-4-74 15,-1 0-53-15,0-4-175 16,22-34-204-16</inkml:trace>
  <inkml:trace contextRef="#ctx0" brushRef="#br0" timeOffset="-108332.33">12394 10337 1132 0,'0'0'819'0,"3"-2"-619"0,6-2-136 0,1 0-38 0,4 0-17 0,4 2 34 0,-2-2 34 0,-1 2-58 16,-1 0-11-16,-6-4 8 15,-1 2 20-15,-5 0 11 16,0 2-34-16,0-1 7 15,-4 3 49-15,0-1-14 16,-2-1-17-16,-5 2-32 16,-1-2 7-16,-9 6-13 15,-8 2-24-15,-2 8 22 0,-4 2-7 16,2 10 15 0,1 4-6-16,8 0 5 0,7 2-4 15,3 0-1-15,12-1 5 16,10-4 2-1,0 1 19-15,1-3-11 0,7-4-8 16,-1-3 13-16,0-5 11 16,3-4 20-16,-3-5-4 15,6-1-11-15,0-6 13 16,6-2-26-16,4-3-22 16,2-1-1-16,-3 2-64 15,-3-4-57-15,-5 4-205 16,10-23-216-16</inkml:trace>
  <inkml:trace contextRef="#ctx0" brushRef="#br0" timeOffset="-107985.1">12664 10299 1687 0,'2'0'609'0,"2"-2"-470"0,10-1-89 0,11 2-32 0,10-5 12 0,9 0 19 0,4 1-2 0,-2 0-47 16,-1-5-18-16,-7 2-62 15,-5-2-149-15,-13-2-124 16,-15-12-993-16</inkml:trace>
  <inkml:trace contextRef="#ctx0" brushRef="#br0" timeOffset="-107784.96">12882 10267 1566 0,'2'8'290'0,"2"4"-154"16,6 8 44-16,3 12-4 16,1 2-67-16,-3 8 11 15,-1-2-18-15,2-4-13 16,-5 2-43-16,-1-7-25 15,1-1-19-15,-2-6-4 16,-1-5-121-16,-4-2-204 16,-7-9-373-16</inkml:trace>
  <inkml:trace contextRef="#ctx0" brushRef="#br0" timeOffset="-107365.64">13305 10233 1157 0,'0'2'1129'0,"3"-1"-927"16,3 10-167-16,4 3-10 15,5 6 23-15,-1 10 3 16,1 4 18-16,1 0-48 16,-5 2 3-16,-1-6-5 0,0-4-19 15,-1-6 0-15,-5-6 31 16,0-8-22-16,-1-2 6 16,-3-2 63-16,2-4 23 15,-2-2 2-15,4-12-35 16,3-8-55-1,6-12 17-15,1-14-30 0,-1-6 1 16,-4 6 0-16,7 0 8 16,-3 7-1-16,-3 13-8 15,0 9-24-15,-5 10-32 16,-5 7-155-16,0 6-377 16,-23 29-392-16</inkml:trace>
  <inkml:trace contextRef="#ctx0" brushRef="#br0" timeOffset="-106585.39">12331 11019 759 0,'0'0'1227'0,"0"0"-984"0,0 0-82 0,0 0-58 0,4 0-22 16,0-2 27-16,7 0-19 0,13-2 1 0,12-8-39 0,13-1-8 0,6-2 4 16,8-2-23-16,-1 2-3 15,-2-2-17-15,-10 9-4 16,-13 2-28-16,-16 4-118 16,-13 6-312-16,-16 4 4 15,-79 31-799-15</inkml:trace>
  <inkml:trace contextRef="#ctx0" brushRef="#br0" timeOffset="-106383.39">12503 11081 1792 0,'5'2'372'16,"1"0"-207"-16,15 2 3 15,1 4-8-15,9-2-49 16,3 0-37-16,5-2-1 15,7-2-47-15,4-4-26 16,4-4-5-16,6-4-196 16,67-32-572-16</inkml:trace>
  <inkml:trace contextRef="#ctx0" brushRef="#br0" timeOffset="-88067.73">9651 10136 1206 0,'-4'-1'340'0,"4"-2"-182"0,-5-1-77 0,3 4-5 0,2-2-4 0,0 2 18 0,0-2 14 0,-2 2-2 0,0-2-21 0,0 0-21 16,-2-4-8 0,-1 2 5-16,0 0 20 0,1 0-16 15,-1 0-19-15,-1-2 23 16,2 2-50-16,-1 0-3 15,-2 0-5-15,0 0-6 16,-1-4 10-16,1 4-11 16,-7-2 0-16,3-2 11 15,0-2-11-15,-7 2-1 16,5 2 0-16,2-4 1 0,-4 4 0 16,1 2-3-1,1 2-9-15,-8 0 3 16,1-2 6-16,-4 0-6 15,0 2 9-15,-3 0 0 0,2 2-1 16,0-4-2-16,-2 2 3 16,6-4 5-16,-8-2-5 15,0 2-6-15,2 0 6 16,-6 2 0-16,-5-4 0 16,-3 4 0-16,1 2 0 15,-4-2 0-15,1 2 0 16,-3-2 0-16,1 0 0 15,-4 4 0-15,2-2 4 16,-3 2-4-16,0 0 0 0,1 2-2 16,0 2 2-16,2-2-1 15,3 0 1-15,-1 0 0 16,-1-2 3-16,0 0-3 16,-4 0 0-16,-2 2 6 15,-4 0-6-15,-4 2-6 16,0 2 5-16,-5 4 1 15,3 0 0-15,-2 4 0 16,-1-2-5-16,-4 2 5 16,3-2 0-16,-11 0-1 15,-2 4 0-15,-11-4-2 16,-5 4-3-16,-4-2 6 16,3 0 0-16,3 0 4 0,1-3-4 15,3 2 1-15,-5-1-1 16,1 3 6-16,2-4 4 15,-5 6-10-15,-2-4 0 16,0 4 3-16,0 1-3 16,-5 0 0-16,7-7 0 15,1 6 0-15,1-3 8 16,9 2-8-16,4 0 6 16,0 0 1-16,6 2-7 15,-4 0 1-15,2 4-2 16,0 0 2-16,-3 0 18 15,0 2-19-15,0 0 0 16,2-1 2-16,2 0-1 16,5 0 0-16,2-4-1 15,2 2 0-15,7-3 13 0,2 1-13 16,2 2 0-16,0-1 2 16,0 0 7-16,1 4-8 15,0 0-1-15,1 6 2 16,-4-2 8-16,6-2-10 15,4 2-7-15,-2 0 7 16,4 2 6-16,-1-2-6 16,-5 3 0-16,2 1 0 15,-4 6 12-15,0 2-12 16,2-4-10-16,4 4 10 16,2-2 0-16,1 4 1 0,1 0-1 15,-1 4 9 1,1 1-15-16,3 0 6 15,3 0-6-15,9-1 6 0,7 0 0 16,-2 0 0-16,6 4 0 16,2-1 0-1,-2-1 4-15,7-6-4 0,2-6-11 16,0-4 11-16,5 0 2 16,0 0-1-16,-3 0-1 15,3 6 1-15,-2-2 7 16,2 2-8-16,2 4-2 15,0 2 2-15,0 5-1 16,4 1-4-16,0 4 4 0,2 2 2 16,6-3 8-1,-1-5-9-15,6-10 0 0,-1-6 0 16,-4-6 0-16,6-2 1 16,0 0-1-16,0 0 7 15,5 4-2-15,4 2 4 16,4 4-9-16,4-4 0 15,3 2 0-15,0 2 0 16,0-4 0-16,4 1 0 16,-1 1 16-16,2-2-16 15,1-2-6-15,-2-4 0 16,-1-8 3-16,0-4 3 16,1-2 8-16,5-6-8 15,-1 2 27-15,6-2-26 0,-4 4 0 16,6-2 6-16,-2 2-5 15,4 2 10-15,2 0-12 16,6-2 0-16,3 2 0 16,1-4 0-16,4-2-10 15,-1 4 10-15,0-6 0 16,-5-2 9-16,3 0-9 16,-5-6 0-16,1 4 1 15,-5 2-1-15,-2-2-1 16,-9 2-8-16,-1 2 9 15,-4-2 8-15,1 0-8 16,-3 0 0-16,3 0 8 16,-3 0-8-16,2 0-2 0,1-2 2 15,1 0 0 1,3 2 9-16,2 0-9 0,2 0 0 16,0 2-5-1,2-2 6-15,-1 0-1 0,-6-2 5 16,4-2-4-16,-4 0 11 15,1 2-12-15,0-4 1 16,2 2 17-16,-4 4-17 16,-3 0-1-16,0 2 0 15,-3-2 0-15,3 0 7 16,-5-2-7-16,1 0 0 16,3-2 7-16,1 0-6 15,-3-2-1-15,4-2 0 0,1 2 1 16,-4 0 2-1,3 4-3-15,-1 0 0 0,-4-2 6 16,-2 4-6-16,2 0 0 16,-3-2 0-16,5 0 1 15,5-2 0-15,4 0-1 16,7-2 0-16,4-2-6 16,-2 2 6-16,2 2-7 15,0 0 7-15,-6 2 0 16,-1 2 12-16,-2-2-12 15,-1-2 0-15,-2 2 0 16,0-4 6-16,0 2-5 16,4-2-2-16,3-4 2 15,-1 2 8-15,1 0-9 16,5-2-1-16,-6 1 1 0,0 4 0 16,-4-3 1-1,4 2-2-15,-2 0 2 0,-2-2 4 16,6 1-5-16,4 2 0 15,-2-5 0-15,9 3 0 16,0 1 0-16,5 2 0 16,-1 0 0-16,0 0 11 15,-1 4-11-15,-4 7-14 16,-6-2 14-16,-2 5 0 16,1 3 0-16,-7-4 0 15,4 5 1-15,4-5 8 16,-2 1-9-16,7-2-2 0,2-4 2 15,5-2 2 1,5-2-1-16,4-4-1 0,-2 0 1 16,-2-2 7-16,-7-2-8 15,-3 1-6-15,-7 2 6 16,-2-5 0-16,-4 2 0 16,-3-2 0-1,-2-4 2-15,1-4 2 0,2-3-4 16,9-2 0-16,1-8-1 15,6 3 0-15,-4-4 1 16,3 2 0-16,-9 2 1 16,-3 2 19-16,-10 0-19 15,-5 2 13-15,-3 0 10 16,-2-2-2-16,2-1-2 16,5-5-20-16,3 2 6 0,-3 1 3 15,5-7-9-15,0 1 0 16,-10-3 6-16,1 2 5 15,-4-2 11-15,-2 4-4 16,-11-1-4-16,4 2 26 16,-5 2-38-16,0-3 8 15,-2 5-2-15,2 0-2 16,-7-1 4-16,-2-2-10 16,-1-4 0-16,-6-2 15 15,-2-6-15-15,-2 0 0 16,0-5 1-16,-4-1 6 15,0-2-4-15,-8-6-3 16,1-6 0-16,-3-4-9 16,-3-2 9-16,1 2 0 0,-4 7 0 15,2 3-14-15,-7 6 14 16,2 0-26-16,-9 2 26 16,-4-1 0-16,0 1 0 15,-1-1-16-15,-10 0 16 16,5-1 6-16,-3 4-1 15,5 4-5-15,6 5 0 16,3 7 4-16,4 6-4 16,4 5 0-16,-2-1 0 0,-4 0 10 15,0 4-7 1,-2-3-3-16,-1 1 1 0,3 0 12 16,0-2-13-1,3-2 0-15,1 0-1 16,-4-2 1-16,3 2 18 0,3 0-18 15,1 0 0-15,5 4 3 16,-4 6-2-16,7-2-1 16,-1 2 0-16,-5 4 0 15,-2-3-9-15,-5 4 7 16,-2 0 2-16,2 0 3 16,-6 0-3-16,0 1-1 15,-3-4-6-15,2 5 7 16,-4-4 3-16,1 5-3 15,-3 0-6-15,-3 0 6 0,3-2 0 16,7 4-6 0,2 0 6-16,6 2 0 0,8 0 12 15,5 0-12-15,5 0 0 16,3-2 3-16,2 4-3 16,-2 4-9-16,-4-4 2 15,-3 2 7-15,-2-2-9 16,-3 2 9-16,3 2 0 15,2-4 3-15,2 0-3 16,2 0 0-16,3 0-1 16,-5-2 2-16,4 4 0 15,3-2-1-15,0 0-1 16,0 0 0-16,2 0 1 16,0 2-1-16,0-2 0 15,0 0-29-15,0 2 1 16,-2 4-160-16,-5 8-264 15,-38 34-342-15</inkml:trace>
  <inkml:trace contextRef="#ctx0" brushRef="#br0" timeOffset="-85149.83">14623 5693 1650 0,'0'0'338'0,"0"0"-194"0,0 0-66 0,0 2-11 0,0-2 29 0,0 0 32 0,0 0-41 0,0 0-36 16,0 0 25-16,0 0-20 16,0 0-8-16,0 0 4 15,2 0 7-15,0 0-4 16,6-2-13-1,13-2-28-15,19-3 25 0,20 0-33 16,23-8 4-16,10 4 2 16,9-3 6-16,-6 2 3 15,-2-1-21-15,-10 3 0 16,-5-2 23-16,-10 2-23 16,-11 0 0-16,-14 4 2 15,-9 0-1-15,-12 4 6 16,-7 0-7-16,-9 2-16 15,-7 0 16-15,-3 0-48 0,3 0-50 16,-2 0-119 0,-3 0-247-16,-21 8-70 0</inkml:trace>
  <inkml:trace contextRef="#ctx0" brushRef="#br0" timeOffset="-84828.54">15382 5388 1928 0,'0'0'483'0,"0"0"-352"0,3 2-103 16,1 0-28-16,3 2 6 16,10 8-6-16,8 2 77 15,10 6-49-15,6 2-16 16,1 0 18-16,-2 0-19 15,-9-2 2-15,-9 2 11 16,-8 1-7-16,-9 4 4 16,-10 4-5-16,-7 6 2 15,0-1 11-15,-11 5-7 16,3-7 4-16,-4-2-2 16,1-2-17-16,-4-4 17 15,5-2-24-15,-7-6-85 16,2-6-209-16,-19-24-506 0</inkml:trace>
  <inkml:trace contextRef="#ctx0" brushRef="#br0" timeOffset="-83911.88">15944 5328 1449 0,'-2'-4'497'0,"0"2"-317"0,-2-4 52 0,2 4-65 0,4 4-32 0,2-2-57 0,-4 4-78 0,2 5 3 0,2 14-3 15,2 9 16-15,5 6 41 0,3 4-39 16,-1 2-1-16,5-2-4 16,-3-1-11-16,-1-5 5 15,1-6-7-15,-3-6-9 16,-5-6-105-16,-3-10-127 16,-2-6 95-16,-4-8 107 15,-2-11-37-15,-1-6-47 16,-2-8 93-16,0-9 30 15,3-2 30-15,-4-4-14 16,1-2 41-16,2 6 63 16,5 4-6-16,3 6 3 15,6 4-22-15,8 1-46 0,3 2-7 16,9 3-41-16,5 4-1 16,3 3 5-16,2 13-4 15,-6 11 19-15,-2 4-20 16,-5 11 0-16,-8 11 20 15,-7-1-20-15,-1 4-7 16,-12-6 7-16,-8-6 0 16,-1-2 1-16,-7-6-1 15,-3 2 0-15,0-8 36 16,3 0-35-16,7-6-1 16,9-4 0-16,4 0-11 15,5 0-21-15,11 0-25 16,4 4 48-16,12-2 9 0,-1 4 0 15,-2 4-6 1,0 2 6-16,-6 6 10 16,-5 2 7-16,-2 1 4 15,-10-4-21-15,-3-2 33 0,-5-1-23 16,-2 0-9-16,-3-2 6 16,-3 2 9-16,-8 0 3 15,0-4-19-15,-6-2-1 16,-3-4 0-1,-2-8-54-15,4-8-121 0,0-8-298 16,9-80-1002-16</inkml:trace>
  <inkml:trace contextRef="#ctx0" brushRef="#br0" timeOffset="-83647.44">16570 5227 1816 0,'0'2'569'0,"0"-2"-375"0,0 2-104 0,0 2-54 0,0 13 1 0,2 6 49 0,-2 9 19 0,2 9-35 15,0 1-20-15,5 2 1 16,0 0-32-16,2 2-18 15,-5-4-1-15,-2-2-1 16,-2-5-11-16,-2-5-174 0,0-6-332 16,-3-19-303-16</inkml:trace>
  <inkml:trace contextRef="#ctx0" brushRef="#br0" timeOffset="-82382.78">16924 5342 2075 0,'-11'10'317'0,"-2"8"-196"16,-16 10-44-16,0 8-5 15,4 2-3-15,7 0-18 0,9-6-29 16,7 3-22-16,8-10 6 15,8-3 9 1,4-7-1-16,8-5 20 0,-1-9 17 16,6-5-1-1,0-6-5-15,-2-3-12 0,1-8-20 16,-6-3 32-16,-4-4-34 16,-6-6-4-16,-6 4 16 15,-8 4-14-15,-8 6-9 16,1 6-2-16,-3 6 2 15,2 2 3-15,4 4-3 16,1 2-13-16,1 6-11 0,2 4-5 16,0 10 20-16,2 4 3 15,5 0 6-15,6 2 5 16,7-4-5-16,1-2-6 16,3-4-2-16,-2-6 8 15,5-2 1-15,-5-5-1 16,5-6 1-16,2-5 30 15,-5-2-31-15,3-6 2 16,-7-4-2-16,1-4-16 16,-9-4-23-16,-1 2-36 15,-1-2-33-15,-6 4 41 16,1 8-22-16,-5 6-7 16,2 2-75-16,2 6 26 15,-2 4 83-15,6 2 62 16,-2 2 0-16,5 0 36 0,0 2-18 15,0 2 9-15,0 0 14 16,5 0 13-16,-7-4 24 16,0 0-23-16,-5-4 25 15,-2-2 26-15,1-2-17 16,-3 0-11-16,4-2-23 16,1-2-19-16,-1-4 3 15,-2 2-33-15,-2 2-4 16,-2 0-4-16,-2 4 1 15,-5 2-8-15,-5 6 1 16,-1 6 8-16,-7 6-9 16,1 8 8-16,8 2-7 0,11 2-2 15,4 2 10 1,11-3-8-16,5-6 1 16,7-4 7-16,-1-10-6 0,7-5 6 15,2-5 0-15,4-10 1 16,-2-9 0-16,7-7-1 15,-4-6 0-15,3-3 0 16,-4-4 12-16,-10-2-12 16,-4-8 0-16,-8-4 23 15,-4-4-22-15,-6 1 0 16,-3 11 38-16,-4 14-3 16,-1 12 18-16,1 12-12 0,2 6-27 15,0 2-3 1,-2 4-12-16,2 16-29 0,-5 14 29 15,3 16 0-15,0 14 8 16,4 1-8-16,0-11 0 16,-2-8 6-16,0-12-6 15,-2-10-6-15,0-8 6 16,0-8 0-16,0-6 11 16,-1-4-10-16,3 2 10 15,0-2 14-15,0-8 16 16,0-12-33-16,3-8-8 15,1-16-26-15,2-4 19 16,6-2-23-16,3 6-15 0,3 11 6 16,0 13-33-1,0 12 9-15,-5 8 28 0,-3 6 7 16,-2 8 20-16,-8 8 5 16,0 10-4-16,-8 5 7 15,0-5 7-15,2-4-5 16,-1-6 14-16,7-4-1 15,4-2 41-15,5-2-34 16,11-2-11-16,5 2 7 16,13-6-18-16,9-4-38 15,6-6-149-15,63-38-527 16</inkml:trace>
  <inkml:trace contextRef="#ctx0" brushRef="#br0" timeOffset="-81262.92">18502 4993 1811 0,'-3'2'377'0,"-4"10"-298"0,-2 12 7 0,-1 12-47 0,-4 14-5 0,7 8 7 0,14-4 37 0,0 1-29 0,6-5-23 0,-2-12-25 15,1-10 37-15,-4-10-38 16,-3-10 1-16,-3-2 12 16,-2-6 23-16,0-10 51 15,4-4-36-15,1-10-50 16,0-14 32-16,-3-12-17 15,0-7-16-15,0-9 10 16,5 0-9-16,1 12 0 16,6 10-1-16,9 8-29 15,0 12 20-15,11 7-19 0,4 8 15 16,-2 9 12-16,-1 8 1 16,-10 6 0-16,-2 8-10 15,-8 6 10-15,-4 6 0 16,-6-2 0-16,-1-2 6 15,-8 0-6-15,-4-4 9 16,-2-4 9-16,-3-6-16 16,-8 1 8-16,7-3 26 15,1-6-34-15,5-3 5 16,6-3-7-16,6 2 0 0,7 3-1 16,3 0 1-16,7 8 0 15,4 0-9-15,4 6 9 16,-4 3 0-16,-3-2 0 15,-7 2 0-15,-4-2 7 16,-6 0-7-16,-8-2-1 16,-5-4 1-16,-1 2 6 15,-5-2-6-15,-5-2 16 16,0-2-15-16,-2-2 21 16,7-6-22-16,3-4 0 15,1-4 33-15,6-4-24 16,6-8-9-16,12-8-108 15,15-8-69-15,13-8-108 0,10 2 12 16,2 0 12 0,-2 7 9-16,-7 5 24 0,-9 8 228 15,-16 11 104-15,-11-1 131 16,-7 9-70-16,-8 12-87 16,-6 5-1-1,-8 8 70-15,0 4-59 0,-3 2-14 16,8 0-41-16,1-4-32 15,12-6 38-15,7 0-7 16,6-10 40-16,7 0 34 16,4-6 8-16,5-6-19 15,2-4-10-15,2-8-28 0,-4 0 38 16,2-8-41 0,-5-4-6-16,-4-2 7 0,-8-4-5 15,-10-2-23 1,-7 0-27-16,-10 3 3 15,-10 4-11-15,-6 4 4 0,-9 7-22 16,-5 9-25-16,5 2-99 16,11 10-333-16,12 18-488 15</inkml:trace>
  <inkml:trace contextRef="#ctx0" brushRef="#br0" timeOffset="-80981.88">19631 5053 199 0,'-3'0'1941'0,"3"0"-1636"0,0 2-175 0,-2 6-107 0,-2 12 44 0,-7 10 79 0,-5 10-56 0,1 6-39 0,1 0-24 16,-3-2-11-16,5-5-6 16,-1-5-10-16,0-6-13 15,4-10-5-15,-2-8-126 16,0-4-111-16,-7-6-195 16,-20-30-210-16</inkml:trace>
  <inkml:trace contextRef="#ctx0" brushRef="#br0" timeOffset="-80817.27">19377 5202 964 0,'0'-17'877'0,"4"5"-366"16,6-10-220-16,1 10-103 0,7 8-71 16,11 8-24-16,4 8 30 15,11 4-72-15,4 8-23 16,0 1-5-16,-1-2-17 16,-1 2 4-16,-3-7-10 15,-1 0-36-15,-4-4-36 16,-2-8-252-16,30-4-500 15</inkml:trace>
  <inkml:trace contextRef="#ctx0" brushRef="#br0" timeOffset="-79111.11">16173 6146 1655 0,'-2'-2'270'0,"2"2"-171"0,2-4-48 15,0 4 44-15,0-2 14 0,3 0 20 0,4 0-25 0,2-2-35 0,9 0-27 0,0 0-17 0,7-2 2 16,4 2-12-16,2 2-13 16,10 2-2-16,1 0-13 15,3 4-51-15,-13 2-256 16,-1 14-229-16</inkml:trace>
  <inkml:trace contextRef="#ctx0" brushRef="#br0" timeOffset="-78966.99">16150 6268 1704 0,'25'-8'318'0,"2"2"-174"16,31-4-91-16,9-2-32 16,9 4-8-16,1 0-13 15,-2 0-91-15,71-16-454 16</inkml:trace>
  <inkml:trace contextRef="#ctx0" brushRef="#br0" timeOffset="-68450.04">19568 4692 1452 0,'-2'2'261'0,"2"-2"-175"0,0 0-59 0,0 0-17 15,0 0 76-15,0-2-26 0,0 2-12 0,0 0 15 0,0 0-15 0,0 0 48 16,0 0-36-16,0 0 0 15,0 0 3 1,0 0-17-16,0 0-11 16,0 0-13-16,0 0-13 0,0 0 29 15,-13-8 4-15,9 6-6 16,0-2 24-16,1 0-17 16,-2 0-13-16,-1-2-4 15,-1 0-8-15,1 2 10 16,-4-2-10-16,4-2-9 15,-1 2 24-15,-4-2-21 16,-5-2-10-16,1 0 4 16,-1 0-6-16,1 0 20 15,-1 2-20-15,3-2 0 0,-5 2 13 16,3 0-13-16,-4-2 0 16,4 0 1-1,-3-1-1-15,-5 1 20 0,4 1-20 16,-8-4 0-16,-2 4 2 15,2-4-2-15,-2 3-1 16,-2 1-7-16,2 2 8 16,-4 0-3-16,-1-2 3 15,3 5 0-15,2-1 2 16,0 0-2-16,0 1-1 16,2-2 0-16,-2 3 1 15,-2 0-3-15,-4-1 3 16,-3 2-3-16,-5 0 3 0,-1 0 0 15,-6 2-2-15,0-2-8 16,-2 2 7-16,-6 0 1 16,4-2 2-16,4 2-1 15,-2 0 1-15,6-4 0 16,1 4 0-16,-4 0 0 16,4 0 0-16,-1 0-4 15,-5 4 4-15,-3-2 0 16,-6 2 6-16,2 0-5 15,3 0 0-15,-3 2-1 16,4 0 0-16,0-4 0 0,0 2 0 16,-1-1 0-1,2-2 0-15,-3 1 6 0,-4 0-6 16,4 0-1-16,-9 5 1 16,3-3 1-16,-5-1-1 15,1 3-7 1,-1-1 7-16,5 3 8 0,1-5-7 15,10 4-1-15,1-2 0 16,4 4-11-16,-1-1 11 16,3-3-1-1,0 8 0-15,-6-8 0 0,5 4 0 16,-1 3 0-16,2-2-3 16,-6 4-8-16,1-2 12 15,2 4-5-15,-2 0 5 16,3-2 7-16,-10 4-2 0,0-2-5 15,2-2 0 1,8-2 7-16,6-2-7 0,11 2-10 16,2-2 9-16,0 4 1 15,-2 0-1-15,0 2-13 16,3 4 5-16,-6 2 9 16,1 9 0-16,-2 1-6 15,-1 8 6-15,-1 1 0 16,2-4 6-16,-1 3-6 15,3-4 0-15,4-4 15 16,-4 2-15-16,-4 2 0 16,-4 0 1-16,6 2 7 0,-1-3-8 15,5 1-7 1,2-3 7-16,6 0 2 0,-4-5-2 16,7-2-11-1,3-2 11-15,-1 0 0 0,7 2 0 16,-2-4-9-16,4 0 9 15,3-2-3-15,-1-1 3 16,3-8 0-16,2 4 0 16,0-8 0-16,0 4 10 15,-2 0-10-15,2 2 0 16,-2 5 8-16,2 0-8 16,0 4-11-16,-2 2 11 15,2 2 0-15,0 0 0 0,0-2 0 16,2-4 0-1,0-4 6-15,0-6-6 0,0-2 0 16,-2-2-1-16,0-2 2 16,0-2-2-16,2 2-4 15,-2-2 5-15,3 4 5 16,3 2 1-16,-4 0-3 16,1 4-3-16,2 2 0 15,-1 2 0-15,2 2 0 16,-3-1 0-16,1 1 1 15,0-4 1-15,-2-2-2 16,1-5 0-16,2 1 1 16,-1-2-1-16,0 1 0 15,1 1 0-15,-1-1 8 16,6 2-8-16,-4 3 1 0,5-2-1 16,1 4 0-16,-4-2 11 15,5 4-11-15,3-2-6 16,-5-2 6-16,5 2 6 15,1-6 0-15,2 2 0 16,0 0-6 0,4-2 14-16,1 2-14 0,1-4 0 15,2 2 9-15,-3 2-9 16,0-4 0-16,3 2-1 16,0 2 2-16,2-2 13 15,0 0-14-15,2 0-5 16,-4-2 5-16,4-2 1 0,1 2 0 15,-3 0-1-15,4-2 1 16,0 0 8-16,1-2-9 16,-5 0-6-16,2 0 6 15,-2 2 2-15,-4-2-2 16,4 2 0-16,-4 0 9 16,0-1-12-16,0 1 3 15,0-4 0-15,1 0 1 16,3 0-1-16,5 0 0 15,-5 1-1-15,0-1 0 16,2 0 0-16,-7 3 1 16,3-3-9-16,-3 0 9 15,1 0 0-15,2 0 0 16,-6 0 0-16,6 0 1 16,-4-3 5-16,4 2-6 0,0-3-1 15,-1 1 1-15,4 1 0 16,-1 0 1-16,-1-2-1 15,1 4 1 1,2-2-1-16,-2 1 0 0,2 1-6 16,-2-3-2-16,2 3 7 15,-2-2-5-15,5 0 6 16,-1 2 0-16,3-4 7 16,2 4-7-16,-3-2-9 15,5 2 9-15,1 0-3 16,-3 2-5-16,2 0 2 15,-1 0-9-15,4 0 14 16,4 0-5-16,0 1 5 16,1-2-5-16,4-1 6 15,-1 0 0-15,0-1-6 0,1 1 5 16,-3 0-14-16,2 0 7 16,-4 1-1-16,-5-1-11 15,-1 2 20-15,-2-2 2 16,-1 4-2-16,-2-4 0 15,1 0-5-15,2 0 11 16,-1 0-6-16,-1 0 0 16,3 0 1-16,1 2 1 15,1-2-2-15,-2 2 0 16,0 2-1-16,0 0 1 16,-2-1-1-16,3-2 1 15,-4 1 1-15,1-2 11 16,2-2-12-16,-2 1 0 0,2-3 12 15,-2 0-11-15,4 1 11 16,1-1-6-16,-3 4 1 16,5-4 11-16,-3 2-18 15,0 2 0-15,3-1 9 16,1-2-3-16,1 1-5 16,2 0 6-16,2 2-7 15,-1-2 3-15,-2 0-3 16,-1 0 0-16,2 0 13 15,0 0-13-15,1-4 1 0,0 2 13 16,2-4-13 0,2-2 23-16,4 0-15 0,-4-2-8 15,2 4 23 1,-4 0-16-16,-4 0 1 16,-3 0-1-16,-5 2-7 0,-4-4 27 15,-5 0-18-15,0 0-2 16,0-8 25-16,-2-2-8 15,5-4-8-15,-3-4 5 16,-2 1-22-16,-4 2 31 16,1-5-23-16,-3 3-8 15,-1-3 26-15,-2 1-17 16,0-4 0-16,-5-1-8 16,-1-2 5-16,1-2 9 15,-3 0-15-15,-1 1 1 0,0 1 5 16,-2 7-5-16,0-4 0 15,-2 1-1-15,-1 0 1 16,-2 2 5-16,4-4-6 16,-6 2 0-16,2-2 6 15,1 2 0-15,-3 0-6 16,0-1 0-16,0 4 6 16,-2 0-6-16,-2 3 0 15,0-2-13-15,-5-2 13 16,-1 0 0-16,-8 0-1 15,-3-4-14-15,-2 2 15 16,-4 0 3-16,-4-2 3 16,0 2-12-16,-7 0 3 0,1-3 3 15,-4 3 12 1,0 4-12-16,-1-2 6 0,4 6-7 16,3 4 1-16,6 2 0 15,0 2 1-15,2 0 8 16,8 4-7-16,-5-2-4 15,3 4 4-15,-2-2 1 16,-2 2-3-16,-1 0-8 16,-5 0 8-16,-7 2-1 15,-4 2 0-15,-5 0 0 16,3 2 1-16,-3 0-7 16,5 2 7-16,3 0-12 15,-1 2-12-15,-3 4-53 16,-3 6-170-16,-10 6-247 0,-112 2-1223 15</inkml:trace>
  <inkml:trace contextRef="#ctx0" brushRef="#br0" timeOffset="-56379.54">21305 4798 1550 0,'0'-2'308'0,"2"-2"-118"0,0 0-32 0,2-2-41 0,-2 0 10 0,0 2 22 0,1-2-5 0,-1 4-50 0,0-4-14 0,-2 4 19 16,0 0-29-16,0 2-22 16,0 0-15-16,0 0-31 0,0 2 7 15,-2-2-9-15,2 6-24 16,-7 0 9-16,-3 6 9 16,-11 8 6-16,-6 7-1 15,-8 1 7-15,-5-5 6 16,-1 2-12-16,-1-7 1 15,2-3 12-15,5-4-7 16,-2-1-6-16,12-4 0 16,-2 0-48-16,8-2 16 15,6 2-35-15,7-6 35 16,3 2 31-16,1-2-15 16,2 0-2-16,0 2-5 0,-2-2 5 15,2 2 17 1,0-2 1-16,0 0 0 0,-3 0 1 15,3 0 8-15,3 0-7 16,-6 0-2-16,3 0-7 16,-4 4 7-16,-5 4 0 15,-4 4 1-15,-3-2 0 16,3 2 5-16,2-4 0 16,0-2-6-16,1 2 0 15,0-4 27-15,-3 2-27 0,3-2 0 16,4-2 0-1,-1 4 1-15,1-4 5 0,1-2-6 16,0 2 6-16,3 0-3 16,-2-2-3-16,-3 0-72 15,-4-2-195-15,-25-22-304 16</inkml:trace>
  <inkml:trace contextRef="#ctx0" brushRef="#br0" timeOffset="-55650.09">20800 4748 1701 0,'0'0'465'0,"0"0"-330"0,0 0-63 0,-2 0-46 0,2 2 35 0,-2-2 4 16,-2 6-47-16,-7 8 6 15,-5 4 6-15,-1 8 0 16,-8 2-30-16,-2 3 0 16,0-4 17-16,-2 4-17 15,4-3-4-15,-4-6 3 16,6-2 2-16,2-6 13 15,6-8-14-15,8 0 0 0,5-6 11 16,2 0-2-16,0 0 3 16,2 0-2-16,2 0 2 15,-1 0-7 1,1 0-5-16,1 0-12 0,-3-2 1 16,0 4 1-16,0-2-2 15,5 2 12-15,2 4 24 16,9 2-6-16,0 6-18 15,6 4 1-15,0 0 20 16,10 10-21-16,-1 0-7 16,3 2 7-16,-4 0 0 15,-1-4-1-15,-4-5 1 16,-10-7-3-16,-3-9 2 16,-8-5 2-16,-4 0 13 15,-2-4 19-15,0-3 10 0,0-9-7 16,0-7-34-1,0-3 4-15,-4-2 6 0,-3-6-12 16,2 4 7-16,-1-2-7 16,-3 0 0-16,-2 2 1 15,-2 0 0-15,0 4 1 16,3 1 25-16,1 3-14 16,1 3-2-16,6 1 2 15,-1 8-13-15,0-1 8 16,3 8-8-16,0 3-14 0,3-3 13 15,-3 3-31 1,0 0-40-16,0 3-182 0,3 3-252 16,22 24 124-16</inkml:trace>
  <inkml:trace contextRef="#ctx0" brushRef="#br0" timeOffset="-54845.07">21665 4710 992 0,'-2'-4'520'0,"-1"0"-331"0,1-2-40 0,0 2-13 0,2-2 2 0,-2 6 35 0,2-2-41 0,0 2-44 0,0 2-49 15,2 0-39-15,-2 6-40 16,0 4 39-16,2 10 1 16,0 10 36-16,6 4-17 15,1 4 4-15,1 0 13 16,2 0-5-16,-1-1-20 15,0-9-11-15,-4-6 1 0,-3-6 10 16,-1-10-11-16,-1-2 0 16,0-4 6-16,-2-2 11 15,-2-2 13-15,2 2 49 16,2-4 7-16,0-8 43 16,2-10-99-16,5-14-23 15,5-12 4-15,1-5-11 16,3-1 21-16,-3-6-21 15,1 8 0-15,5 6 9 16,-6 6-9-16,-1 12 6 16,-1 6 12-16,-2 8 6 15,-7 5-14-15,-1 8-10 16,-1-2-22-16,-2 3 2 0,0 3-106 16,2-2-127-16,5 8-274 15,20 27 68-15</inkml:trace>
  <inkml:trace contextRef="#ctx0" brushRef="#br0" timeOffset="-54339.1">22140 4746 1678 0,'0'-2'341'0,"2"2"-184"0,0 0-49 0,3-2-40 0,1 2-4 0,6-6 31 15,7 2 2-15,-1 0-28 16,5-2-13-16,-8-4 20 15,1 4-29-15,1-4-11 16,-3 0 1-16,-1 2-14 16,-6 2 10-16,-2-2-21 15,-8 6 3-15,1 2-15 16,-7 0-12-16,-8 2 9 0,-12 8-5 16,-14 4 16-16,-8 10-11 15,2 10 3-15,2 8-6 16,13 4 6-16,11 2-5 15,11 1 5-15,14-3 0 16,10-8 1-16,11-2 40 16,12-10 7-16,9-4-12 15,10-10 9-15,6-6-27 16,4-2-11-16,1-8-7 16,-7-2-7-16,-5-2-92 15,-15-4-219-15,-14-20-465 16</inkml:trace>
  <inkml:trace contextRef="#ctx0" brushRef="#br0" timeOffset="-53247.7">21467 5484 1423 0,'0'0'339'0,"2"0"-162"0,-2 0-77 0,2 0-50 0,-2 0 49 0,2 2-14 0,1-2-8 0,4 4 25 15,2 0-5-15,6 0 5 16,3 2-27-16,11 0-16 15,2 0 11-15,15 2-35 16,4-4-2-16,6 2 4 16,8-4-13-16,3 0 2 15,2-2-25-15,-3-2 5 16,4-2 27-16,-3-2-32 0,0-2 5 16,1-2 2-16,-1-2-1 15,5-2 11-15,-3-2-18 16,-2-4 0-16,1-2 10 15,-2-8-9 1,1-10-1-16,-7-8 1 0,2-9 6 16,-6-5-4-16,-5 2-3 15,-14 6 0-15,-10 8 16 16,-11 4-16-16,-14 6 0 16,-4 1-15-16,-4 3 15 15,-4-4 4-15,-3 2-4 16,-3-2 0-16,1 0 2 15,-5 0-2-15,0 2-9 0,-7-2 3 16,3 4 1-16,-10-2 4 16,-1 5-12-1,-8 0-8-15,-6 0 21 0,-2 1 0 16,-7-2-5-16,2 6 0 16,0 0 5-16,-1 4 2 15,3 2-2-15,-2 2-5 16,0 8-10-16,1-2 15 15,0 8-19-15,-6 0 19 16,1 6 1-16,-6 6 24 16,-4 2-25-16,-1 6 0 15,-2 8 6-15,3 4-6 16,-1 8 0-16,2 10-10 16,9 5 10-16,4 7-2 15,0 4 2-15,12 8-9 0,3 6 3 16,10 6 6-16,9 7 0 15,13-3 0-15,12-2 2 16,12-5-13-16,16-12 11 16,11-8 0-16,12-13-6 15,13-6-46-15,9-10-88 16,6-2-227-16,114-2-494 16</inkml:trace>
  <inkml:trace contextRef="#ctx0" brushRef="#br0" timeOffset="-44738.93">15687 5873 899 0,'-2'0'12'0,"-3"0"-12"0</inkml:trace>
  <inkml:trace contextRef="#ctx0" brushRef="#br0" timeOffset="-33265.36">10972 5699 784 0,'-2'0'451'15,"-2"1"-419"-15,-2 3-32 16,-1 1-6-16,-3 3 6 16,4-2 25-16,-1 2-5 15,3 2-20-15,0-4-17 16,4 0 17-16,0-6 15 0,0 0 53 15,0 0-8 1,2-2-21-16,0 2-39 0,0 0-9 16,-2 4-158-16,-6 12-388 15</inkml:trace>
  <inkml:trace contextRef="#ctx0" brushRef="#br0" timeOffset="-32795.82">10596 6228 1790 0,'0'0'381'0,"0"2"-199"0,2-2-143 0,3 2-38 0,4 2 23 0,11 2 55 0,6-2-17 0,12-4 44 0,20 2-49 16,7-6-19-16,11 0-8 15,4-4-12-15,-4 2-6 16,-9 2-12-16,-7 0-12 15,-18 2-87-15,-20 6-241 16,-44 20-233-16</inkml:trace>
  <inkml:trace contextRef="#ctx0" brushRef="#br0" timeOffset="-32597.31">10638 6359 1955 0,'8'-5'360'0,"4"5"-240"16,18-2-54-16,7 4 57 16,10 4-12-16,2 1-48 15,9 0-51-15,2 1 19 16,9 1-31-16,-1-4-43 16,0-2-221-16,72-3-421 15</inkml:trace>
  <inkml:trace contextRef="#ctx0" brushRef="#br0" timeOffset="-24975.97">14037 6771 1409 0,'-3'-1'234'0,"6"1"-66"0,-3 0-102 0,2-3-21 0,-2 3 6 0,2 0 0 0,-4 0 34 0,2 0-13 16,-2-2-33-16,2 2 32 16,0 0-26-16,2 0 39 15,-2 0-2-15,0 0 4 16,0 0-7-16,0 0-11 16,0 0-29-16,0 0 9 15,0 0-21-15,0 0-9 16,0 0 1-16,0 0-13 15,8 6 27-15,6 1-21 16,-1 4-1-16,5 3 5 16,6 12-8-16,3 10-7 15,2 13-2-15,2 7 3 0,5 4 16 16,-3-2-18-16,-4 0 7 16,2-5 13-16,-2-3-10 15,-4-4-2-15,2 0-8 16,-9-2 0-16,2-4 12 15,-7 5-12-15,0-5 0 16,-2-4 5-16,1-3-5 16,-1-2 0-16,3-3-1 15,1-2 9-15,-1-2 6 16,5 0-14-16,-3 0-5 16,1-2 5-16,-5-4 8 0,-1-2-7 15,0-2-1-15,1 0 1 16,-6-4 25-1,0 0-26-15,1-1 0 0,-2 0 12 16,0-3-2-16,-1 0-8 16,2 1 2-16,-1 1 5 15,-1-1 12-15,0 1-21 16,2 0 0-16,-2-2 3 16,0 2-2-16,-2-3 1 15,3 3-2-15,1-4 7 16,-2-3 5-16,0 4-12 15,-2-3-6-15,0-2 6 16,0 2 6-16,0-1-5 0,0 3-1 16,1-4 8-16,-1 0 4 15,-2-4-12-15,0 3-57 16,-2 1-119-16,-3-6-370 16,-51-27-1454-16</inkml:trace>
  <inkml:trace contextRef="#ctx0" brushRef="#br0" timeOffset="-24511.55">14421 7860 1939 0,'0'0'298'0,"3"7"-221"0,2 0-28 0,4 9 16 0,-1 1 22 0,3-2 1 0,1 2-38 0,5-2-14 16,-3-2-21-16,-1 1-9 15,3-5 39-15,-3 4-23 16,-1-5-2-16,3 0 7 0,-4-1 0 15,0-2 1 1,2-1-20-16,-1 0-1 0,-1-4 41 16,2 0-10-1,3-6 10-15,-1-2 4 0,5-9 2 16,3-5-19-16,4-6-16 16,0-8-7-1,1-4 21-15,3-2-33 0,-4-2-1 16,4 4 1-16,0 8 0 15,-8 6-1-15,1 4-5 16,-9 6-27-16,-1 6 21 16,-9 6-63-16,-1-2-98 15,-2 6-296-15,-6 16-143 16</inkml:trace>
  <inkml:trace contextRef="#ctx0" brushRef="#br0" timeOffset="-23575.97">14388 8456 929 0,'0'-2'630'0,"0"2"-426"0,-2 0-42 0,4 2-90 0,-2-2-13 0,0 0 26 0,0 0 5 0,4-2-16 0,-4 2-10 0,3 0-1 15,-3 0 47-15,0 0-26 16,0 0-27-16,-3 0-15 15,3 0-8-15,0 2-34 16,0 0-1-16,0 4-6 16,-4 4 5-16,4 6 2 15,0 10 0-15,0 8 17 16,4 2 1-16,-4 4 3 16,3-3 9-16,2-5-18 15,-3-5 27-15,2-2-33 16,1-7 4-16,-1-7-2 15,-2 0 4-15,2-5 4 0,-1-4-10 16,-1 0 0-16,3-2 32 16,6 0-26-16,7-2 9 15,13-4 1-15,9-8-4 16,4-3-18-16,1-1-8 16,-5-1-37-16,-4-2-19 15,-7 3-95-15,-7 0-150 16,-7-15-218-16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7T01:27:21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10299 5861 943 0,'-4'-6'515'0,"2"2"-373"0,-5-2-43 16,3 2-4-16,4 0 7 0,0 2-56 0,0-2 22 0,0 4-28 0,4-2-5 0,-1 2 26 0,-1 0-20 0,0 0 1 0,-2-2 18 0,0 2 7 15,0-2 32-15,0 2-30 16,0 0-18-16,-2 0 47 15,2 0-20-15,2 0-12 16,-2-2 1-16,0 4-17 16,0-2 4-16,0 2-53 15,0 0-1-15,0 14-7 16,-2 16 7-16,0 28 70 16,-5 24-16-16,1 77-34 15,8 17 13-15,17-9-33 16,-17-121 0-16,2-8 8 15,0-2-7-15,2 36 0 0,-1-11-1 16,-3-15 6-16,-2-12-12 16,-2-10 6-16,2-10-8 15,-2-10 8-15,2-4 14 16,-3-6-13-16,-1-2 5 16,-6-12-6-16,-7-12 0 15,-5-16-60-15,-1-20-11 16,1-13-23-16,2-9 2 15,9-10 25-15,7-1 19 16,1 5 40-16,8 6 2 0,-1 14 6 16,5 13 0-1,2 14 12-15,1 11-4 0,1 14-7 16,1 9 4-16,1 5-4 16,5 8 27-16,9 8-27 15,4 6 8 1,3 17 14-16,4 13 8 0,3 22 13 15,3 14-4-15,1 8-20 16,4 6 22-16,-4 0-36 16,1-5-6-16,-2-11 11 15,-7-14-4-15,-5-18-5 16,-7-17-1-16,-9-14-1 16,-3-11 34-16,-1-4-19 15,-3-5 18-15,2-9 6 16,3-8-10-16,2-9-11 0,-1-9-5 15,-3-8-11-15,1-10 19 16,-1-10-21-16,-3-7-9 16,0-7 9-16,-2 2-9 15,0-2 9-15,-3 10-1 16,-1 12 1-16,-3 14-4 16,0 10 4-16,-4 15-8 15,2 7 7-15,-2 9-11 16,0 2-27-1,-1 3-94-15,-3 0-160 0,-8 3-314 16,-22-2-1222-16</inkml:trace>
  <inkml:trace contextRef="#ctx0" brushRef="#br0" timeOffset="1042.74">11757 5851 1865 0,'2'0'545'0,"-2"2"-452"0,3 6-93 0,-3 14 1 0,0 12 71 0,-5 19 88 0,-7 19-73 15,-3 14 14-15,-9 4-61 0,3-2-32 0,0-8 14 0,5-16-1 0,1-5 0 0,3-9 5 0,1-4-13 0,5-6 46 16,-4-6-52-16,8-8-1 16,-3-7 14-16,5-8-8 15,0-1-5 1,0-6-7-16,3-1 1 0,-1 1 31 16,7-3-26-16,-4 6 5 15,3-6 17-15,6 4-13 16,6-1 9-16,9 0-5 15,10-4-18-15,13-4 20 16,6-3-13-16,11-7-7 16,-2 3-2-16,2-6-47 0,-4 1-135 15,-5-2-365-15,55-58-477 16</inkml:trace>
  <inkml:trace contextRef="#ctx0" brushRef="#br0" timeOffset="1573.54">12516 6096 1942 0,'-2'0'725'15,"0"0"-544"-15,-2 10-158 16,-1 18-10-16,-1 16 32 0,4 18 59 15,2 8-62 1,4 6-27-16,5 1-8 0,-1-7 1 16,6-10-1-1,-5-12-14-15,0-12-5 0,-4-10 6 16,-3-12-33-16,-2-7 19 16,2-7 20-16,-4-13 32 15,-2-7-32-15,-6-16 0 16,-1-14 0-16,-5-12-2 15,1-10 2-15,-1-13-39 16,5-9-6-16,7-6 3 16,10 0 23-16,15 10 19 15,10 7-11-15,11 15-7 0,10 18 12 16,-4 16 6 0,1 12-1-16,1 16 1 0,-8 12 1 15,0 16-1-15,-5 10 0 16,-2 10 45-16,-12 6-9 15,-4 0 1-15,-15 0 28 16,-8-5-14-16,-15-5-8 16,-2 0-19-16,-12-2-24 15,-13-2 32-15,-9-4-32 16,-12-4 0-16,2-6-17 16,-1-4-94-16,10-8-157 15,-46-6-406-15</inkml:trace>
  <inkml:trace contextRef="#ctx0" brushRef="#br0" timeOffset="-191470.52">1672 7820 1202 0,'0'8'74'0,"10"9"-74"0,3 15-158 0,39 94-128 0</inkml:trace>
  <inkml:trace contextRef="#ctx0" brushRef="#br0" timeOffset="-189939.1">4585 8564 1519 0,'-2'-2'253'16,"2"0"-76"-16,-2 0-49 15,2 0-31-15,0 0 11 16,0 2 15-16,2-2-52 15,-2 2-5-15,2 2-15 16,-2-2-20-16,0 4 7 16,2 14-37-16,-4 16 30 15,0 19 47-15,0 17-42 16,-5 0-6-16,4-2-30 16,-1-2 1-16,2-8 8 0,-1-2-9 15,3-14-18-15,0-9 7 16,0-11-53-16,0-12-35 15,3-6 6-15,-3-4 40 16,-3-11 37-16,1-8-53 16,0-12-71-16,0-13 89 15,0-10 12-15,0-4 29 16,2-2 8-16,4-4-8 16,5-2 10-16,2-4 1 15,0 9-1-15,0 1 27 16,-1 12-6-16,-2 12 12 15,-4 14 1-15,-1 8-33 16,-3 10 7-16,2 6-8 0,2 10-15 16,6 14 15-1,3 12 48-15,9 22 4 0,-2 8-19 16,4 3-19-16,3-1 22 16,0-10-27-16,4-6 0 15,0-8-8-15,-2-10 6 16,-4-9-7-16,-3-12-2 15,-2-5 2-15,-4-7-13 16,1-3 13-16,0-9 0 16,2-7 25-16,1-5-4 15,5-8-9-15,-2-7-7 0,-2 0-4 16,0-10 18 0,-1-8-19-16,-3-6 0 0,-3 1 3 15,-3 9 16 1,-11 10 35-16,0 12-22 0,-4 8 13 15,-3 6 39-15,4 6-47 16,-1 4-11-16,4 2-13 16,0 2-13-16,0 0-21 15,0 2-94-15,-2 2-82 16,-1 12-104-16,-14 44-406 16</inkml:trace>
  <inkml:trace contextRef="#ctx0" brushRef="#br0" timeOffset="-189038.89">5491 8745 1631 0,'-6'-10'279'0,"4"6"-134"16,-5-2-23-16,3-1-52 0,2 7 7 0,0-1-8 0,-4-3-20 0,0 4 35 15,-1 0-46-15,-7 9-8 16,-11 9 10-16,-7 9-25 15,-4 3 11-15,0 2-17 16,10 2-3-16,8-2 2 16,8-4-8-16,0-4-18 0,10-6 17 15,2-4-18 1,10-8-29-16,-1-3 21 0,7-6-26 16,8-9 44-16,8-6-36 15,2-10-24-15,1 0 62 16,-10 2 7-16,-8 6 1 15,-7 12-1-15,-12 6-7 16,0 4 6-16,0 4-59 16,0 8 60-16,2 6 1 15,3 4-1-15,3 2-43 16,11-6-1-16,1-6-16 16,4-2 36-16,0-12-16 0,8-8 7 15,3-8 32-15,4-10-8 16,1-8-5-16,2-4 13 15,-2-16 1-15,2-6 9 16,-4-10-9-16,-7-7-9 16,-8-3 9-16,-13 8 8 15,-7 8 10-15,-6 7 25 16,-3 11 22-16,-3 14 49 16,0 10-2-16,0 12-52 15,5 2-4-15,2 8-35 16,-1 2-21-16,-1 14-21 15,0 12 21-15,-1 19 42 16,0 13-30-16,10 6-11 0,2 4 26 16,6 0 6-1,7-4 8-15,-2-5-15 0,4-11-25 16,-4-10 0-16,4-8-1 16,-4-10-141-16,-3-10-170 15,37-30-321-15</inkml:trace>
  <inkml:trace contextRef="#ctx0" brushRef="#br0" timeOffset="-188854.99">5944 8506 1741 0,'0'-2'560'0,"2"2"-390"0,-2 0-163 0,7 0 17 0,9 0-24 0,1 0 0 0,12-2 0 0,4 2-93 0,8-6-251 16,41-18-1051-16</inkml:trace>
  <inkml:trace contextRef="#ctx0" brushRef="#br0" timeOffset="-187568.76">6176 8604 1720 0,'0'10'218'0,"0"2"-106"16,4 12-4-1,-1 2-4-15,1 5-31 0,5-3-19 16,5 0-9-16,3-4-30 15,1-6-14-15,1-4 11 16,-3-8-1-16,0-4 19 16,4-8-30-16,0-4 8 15,5-8 11-15,-1-6-13 16,-2-5-12-16,-3-3 2 16,-4 2 4-16,-9 9 15 15,-4 10-15-15,-2 3-9 16,-2 8 9-16,0 2 1 15,0 4-1-15,-2 2-18 0,-1 10 11 16,-1 6-1 0,6 2 4-16,6-1 4 0,5-5 9 15,5-4-9-15,1-2 13 16,2-6-13-16,5-6 17 16,1-6 47-16,6-6-20 15,3-7-26-15,-3-4 7 16,0-5-17-16,-7-7 7 15,-8-3-15-15,-10 0 7 16,-4 0-22-16,-4 6 15 16,-6 6-27-16,-6 4 9 15,-1 10 2-15,6 0 1 16,5 8-11-16,0 0-61 0,4 4 9 16,4 4-4-16,2 8 52 15,3 4 30-15,7 10 13 16,5 4-7-16,8 10-6 15,7 4 2-15,-1 1 35 16,2-3-19-16,-6-8 38 16,0-4-34-16,-4-10 2 15,-1-8-13-15,5-4-11 16,3-6 0-16,2-6 17 16,2-8-17-16,-3-4-21 15,3-10-24-15,-3-6 16 16,0-4-7-16,-7-3-1 15,-6 0 37-15,-4-2 0 16,-9 10 6-16,-7 6 34 0,-6 7 16 16,-7 8 16-16,-3 4-41 15,-1-2-28-15,-10 6 9 16,-6 6-7-16,0 12-5 16,-7 6-1-16,5 8 1 15,6 9 8-15,9-5 1 16,9 0-9-16,7-6-2 15,4-6-10-15,5-4 12 16,1-10-1-16,4 0-5 16,8-10 6-16,2-2 21 15,7-12-21-15,7-6 9 16,-3-6-11-16,-4-2 4 16,-7 4-2-16,-13 8 0 0,-7 6-7 15,-2 10-8-15,-2 1-36 16,-4 8-7-16,1 9 56 15,-1 4-5-15,4 6-23 16,4 0-15-16,9-6 33 16,5-4 6-16,3-8-11 15,-1-2 17-15,4-8 20 16,1-8-20-16,3-6 33 16,8-8 3-16,-5-6-15 15,4-10 32-15,-4-6-44 16,-6-9-9-16,1-8 41 15,-4-4-41-15,0-7-12 16,-7-2-8-16,-5 0 20 0,-8 9 1 16,-4 7-1-1,0 14 0-15,-2 16 56 0,1 14 8 16,1 8-2-16,0 12-58 16,-6 16 5-16,-5 16 2 15,-1 21-10-15,5 6-1 16,11 14 34-16,11-3-28 15,7 2-5-15,9-4-1 16,2-7 0-16,0-13-2 16,2-16-28-16,0-12-91 15,-2-10-119-15,45-30-562 16</inkml:trace>
  <inkml:trace contextRef="#ctx0" brushRef="#br0" timeOffset="-186188.04">8847 8033 1570 0,'0'0'373'0,"0"0"-176"0,0 2-197 0,0 2 21 0,0 6 1 0,0 2 37 0,0 4 23 15,0 0-14-15,0 2-38 16,-4 0 45-16,4 4-41 0,-5 6-11 16,-1 8 19-16,-6 12 7 15,-3 13 2-15,-3 7-32 16,3 4-18 0,-2 4 40-16,7-8-41 0,5-4-11 15,5-15 11-15,5-15 11 16,1-10-10-16,8-10-2 15,1-6 2-15,10-4 38 16,6-4-15-16,9-2 3 16,7-4-17-16,6-4 5 15,3-4-14-15,0-4-1 0,0-2-174 16,-1-2-163 0,52-41-344-16</inkml:trace>
  <inkml:trace contextRef="#ctx0" brushRef="#br0" timeOffset="-183522.22">9431 8484 1708 0,'-5'-4'472'0,"5"2"-278"15,-4-4-88-15,2 4-41 0,2 4 1 16,-7 4-41-1,-4 4 23-15,-14 14-47 0,-6 8-1 16,-3 10 13-16,3 3 4 16,8-8 10-16,11-2-27 15,5-9 0-15,7-6-4 16,5-6 4-16,1-8 0 16,4-4-1-16,5-6-6 15,7-12 6-15,5-10-34 16,7-13-7-16,-5-2 33 15,-5-4 3-15,-6 7-23 16,-7 10 19-16,-6 12 10 16,-3 10 0-16,-4 8-5 15,-8 12-70-15,4 8 74 16,-3 10-62-16,0 8-20 0,6-4-7 16,3-1 18-1,10-10 62-15,1-8-5 0,5-3 15 16,1-8 15-1,3-8-14-15,1-6 13 0,0-11 43 16,4-4 20-16,4-5 4 16,-4-9-68-16,6 1-4 15,-2-4 0-15,2 4-9 16,0 2-13-16,-4 12 5 16,-10 12-2-16,-1 10-5 15,-7 10-18-15,-2 10 33 16,-1 10 4-16,-1 8-2 15,0-4-2-15,-1 0 1 16,-2-7 8-16,0-12 36 0,0-7-29 16,-2-3-2-16,0-4 64 15,3-2-11-15,-1-8 8 16,4-9-40-16,4-8-26 16,5-6 1-16,-1-6-10 15,-1 2-40-15,5 6-13 16,-3 4-31-16,3 10-12 15,2 8 9-15,2 6 5 16,7 8 4-16,5 6-18 16,3-2 1-16,4 4 44 15,-5-8-1-15,-7-2 51 16,-3-4 1-16,-6-6 6 16,0-2 63-16,-7-6 19 0,1-4-26 15,-3 2 16-15,-5-4-36 16,0 0-15-16,-12 4 22 15,0 3-20-15,-13 3-16 16,-4 9-13-16,-4 2-21 16,-2 9 8-16,7 11 12 15,2 3-50-15,8 8-38 16,8 0-11-16,11 2 22 16,9-4-27-16,1-6 51 15,12-4 39-15,0-6 4 16,6-4 11-16,0-8 26 0,0 0-2 15,-4 0 59 1,-6 4 2-16,1 11-1 16,-3 10 57-16,-1 15-28 0,-5 13-11 15,-1 11-23-15,-11 6-22 16,-7 8 11-16,-11-3-62 16,-6-16-6-16,-10-10 1 15,-6-21 0-15,-5-14 0 16,-5-12 8-16,1-14 2 15,5-12 2-15,11-10-13 16,12-10-6-16,14-11 5 16,17-5-1-16,14-2-17 15,12-2 7-15,15 4-32 16,1 0 10-16,3 5-65 16,0 2 15-16,-8 2-24 15,-6 5 36-15,-7 4-35 0,-8 8 1 16,-12 2 40-16,-5 6 66 15,-9 4 15-15,-3 2 30 16,-4 8 36-16,-3 2-9 16,-1 4 27-16,0 2-17 15,4 2-46-15,0 0 26 16,0 2-62-16,-2 6-18 16,-7 6 18-16,-1 8 9 15,-3 10 21-15,6 4-26 16,7-2 8-16,7 0 8 15,5-4-19-15,9-6-1 16,0-8 6-16,8-9 8 0,4-10-14 16,-2-11-3-16,2-8-3 15,0-6-18-15,-4-4 24 16,-4-6-29-16,-4 2 13 16,-1-4-8-16,-7 8 13 15,-3 6-43-15,-4 12 48 16,-4 8-12-16,0 8 0 15,-7 6-46-15,0 10 41 16,3 6-23-16,-1 4 4 16,5-2-41-16,9-2 31 15,3-4 43-15,3-6 3 16,3-8 6-16,4-6 10 16,0-4 13-16,10-8 1 15,3-4-24-15,4-8 1 16,3 0 20-16,0-6-20 0,-5 0 1 15,-2 0-2-15,-10 1 0 16,-4 1 6-16,-7 10-6 16,-8 4 0-1,-4 6 29-15,-2 4-8 0,-4 0 19 16,-3 8-40-16,-6 0 6 16,-8 4 2-16,-6 6-1 15,-4 3-1-15,-2 2 24 16,2 5-7-16,5 2-7 15,8-1-16-15,7-1 3 16,3-2-10-16,14-4 4 16,0-4 3-16,7-8 10 15,5-6-10-15,9-4-9 16,2-8-3-16,-1-6-13 0,1 0 14 16,0-2 11-16,-10 0 0 15,-1 3 14 1,-10 8-14-16,-5 5 18 0,-1 4-18 15,0 2-35-15,0 4 34 16,7 4-22-16,2 4 1 16,2-1 1-16,1-2-29 15,4 1-8-15,2-6-8 16,2-6-3-16,-2-4 19 16,5-8-13-16,-9-6 44 15,-1 0 19-15,5-6 9 0,-5-5 1 16,4 1-10-16,-4 2 9 15,-1 4-1-15,-6 6-8 16,-1 4-14 0,-5 6 14-16,-2 2-7 15,2 4 6-15,-2-2 1 0,0 4 0 16,0-2 18-16,0 0-12 16,0 2 1-16,0-2 8 15,-2 0 21-15,0 2 2 16,2 0-23-16,-3 0-8 15,3-2 44-15,-2 2-25 16,2-4 20-16,-2 4-5 0,-2-2-8 16,0 2 4-1,-6 0-37-15,-3 6 9 0,-7 0 8 16,4 8-17-16,-6 1 15 16,7 5-3-16,1 1-10 15,7 4-2-15,7-1 0 16,5-4-2-16,6-4-20 15,7-4 20-15,4-8-13 16,5-8-7-16,-1-2-16 16,5-10-23-16,-2-4-8 15,-2-4 22-15,-4-3 37 16,-5 2 11-16,-7-1-1 16,-1 7 15-16,-5 3 9 15,-2 8 9-15,-6 4-33 16,1 8 19-16,-7 12-5 0,-4 15 17 15,-3 17-2 1,-3 18-22-16,5 18 7 0,5 68 43 16,22 29 97-16,14-11-89 15,-21-121-11-15,2-7-54 16,-6-14 0-16,2 32 1 16,-4-26 0-16,-6-18 5 15,-8-14-6-15,-7-14-19 16,4-16 19-16,1-16-8 15,3-16 8-15,9-11 39 16,10-11-22-16,10 0-11 16,6-8-6-16,11 1-8 15,12 4-8-15,4 6 7 0,2 11-10 16,1 12 19-16,-12 14 0 16,-11 7 43-16,-11 14-2 15,-11 9-19-15,-5 3 52 16,-4 7-40-16,-1 3-4 15,1 1-30-15,-3 2-3 16,-8 8 2-16,0 8 1 16,-1 8 0-16,10 0 18 15,8 0-9-15,8-2-8 16,3-4 5-16,8-6-5 16,1-6 35-16,10-6-36 15,1-8-17-15,3-6-36 0,4-6-247 16,45-64-706-1</inkml:trace>
  <inkml:trace contextRef="#ctx0" brushRef="#br0" timeOffset="-182538.25">12862 7766 1517 0,'0'-2'504'0,"0"2"-336"0,0 4-55 0,3 6-106 0,3 10 52 0,1 12 44 0,-1 12-23 0,6 9-19 16,3 3-53-16,-1-2-2 15,1 2 15-15,3-4-21 16,-7-10 0-16,-2-4-29 16,-2-12-41-16,-7-7-17 15,0-10 7-15,-7-6 43 16,-4-11 20-16,-10-13-26 15,-2-9-53-15,-8-12 70 16,-1-8 26-16,3-8 0 0,2-10-101 16,7-2 7-16,9-2 94 15,13-1-21-15,16 11-8 16,11 8 29 0,11 8 0-16,0 11 47 0,2 12-22 15,-1 9 8-15,1 11 26 16,-2 14-34-16,1 11-1 15,-4 14 14-15,-6 4 8 16,-8 6 35-16,-8-4 3 16,-11-4 2-16,-4-8 10 15,-8-2-9-15,-10-4-18 16,-4-2-27-16,-7 0-33 16,-4-4 6-16,-6-5-15 15,-1-4-153-15,3-2-174 16,-30-19-631-16</inkml:trace>
  <inkml:trace contextRef="#ctx0" brushRef="#br0" timeOffset="-182169.02">13448 8021 1760 0,'7'4'240'0,"4"0"-112"0,7 6-16 16,11 6-17-16,-4 4 46 0,-2 2-68 0,-4 2-26 0,-4 0 7 15,-6-4-30-15,-2 0-11 16,-5-4-13-16,-2-6 9 15,-2-4 27-15,0-6-10 16,0-2 28-16,-5-8 25 16,-3-2-44-16,-3-12-29 15,5-8-6-15,0-6 0 16,8-2-23-16,8 2 23 16,3 3-66-16,7 12-70 0,-1 3-172 15,30-2-301-15</inkml:trace>
  <inkml:trace contextRef="#ctx0" brushRef="#br0" timeOffset="-181388.91">14066 7981 1101 0,'0'-6'525'0,"0"6"-305"0,2-3-115 0,-2 2-7 0,-2 1 7 0,2-3 40 0,0 6-22 0,0-3-60 15,0 0-36-15,0 0 42 16,-3 0-33-16,3 0 8 15,0 0-2-15,0 0-15 16,0 1 24-16,-2-1-40 0,2 3-10 16,-12 3 35-1,0 2-19-15,-11 8-7 16,-2 0-10-16,1 4 9 0,11 0-12 16,2-2 3-1,7 2 0-15,6-6-7 0,0 2 7 16,4-6 0-16,1 0 0 15,1-6 1-15,4-2 14 16,1-4-15-16,5 0 1 16,7-10 17-16,1 0-17 15,1-8 10-15,0-2-11 16,-7 0 9-16,-3 0-4 16,-7 0-5-16,-10 6-32 15,-4 2 26-15,-8 6-48 16,-11 2-40-16,-6 6-110 0,-6 6-162 15,-49 6-289-15</inkml:trace>
  <inkml:trace contextRef="#ctx0" brushRef="#br0" timeOffset="-180704.06">14513 7836 1382 0,'0'-2'527'0,"0"-2"-354"0,-2 1 7 0,2 0-6 0,-5 3-65 0,1 0-20 0,-5 3 10 0,-11 4-98 16,-5 5 5-16,-6 14 12 16,-2 2 15-16,6 7 10 15,4-3-43-15,15-2 0 0,3 2 16 16,8-2-16-16,7-2-1 15,9-4 0-15,5-4 1 16,12-4 0-16,4-10-41 16,5-4-70-16,3-8-1 15,-1-8-173-15,0-6-15 16,48-50-418-16</inkml:trace>
  <inkml:trace contextRef="#ctx0" brushRef="#br0" timeOffset="-179821.73">14747 7961 1419 0,'0'0'347'0,"0"0"-188"16,0 0-66-16,2 4-86 0,3-1 22 16,-3 1 55-16,4 7 0 15,6-8-29-15,-1 4 5 16,0-5 3-16,9 0 21 16,0-2-34-16,7-4-10 15,2-3 14-15,3-7-42 16,-3 3 3-16,-6-7-15 15,-2 0 0-15,-11 3-1 16,-5 1-1-16,-7 6-34 16,-5 5 23-16,-10 3-25 15,-12 7 28-15,-8 9 10 16,-2 7 0-16,5 0-14 16,12 4 11-16,7 0 0 15,10 2-15-15,5-3 18 0,7-4-21 16,6-6 15-16,5-6 6 15,7 0 27-15,-1-10-12 16,4-6 0-16,7-6 32 16,-4-6-19-16,0-4-4 15,0-4-18-15,-5-4 3 16,-3-5 15-16,-1 2-24 16,-7 2-4-16,-1 5 3 15,-3 2 1-15,-1 8-1 16,-6 2 1-16,-2 8 0 15,2 4-3-15,-4 2 3 16,0 0-30-16,5 4 6 0,1 2 16 16,8 10 8-1,6 5-1-15,2 7 1 0,3-1 5 16,0 1-5-16,-6 3-9 16,-1-4 9-16,-7-2 8 15,-5-1 5-15,-2-4-13 16,-8-4 2-16,-4-2-1 15,-3-4 5-15,-5-2-6 16,-1-6 17-16,3-4 8 16,1-10-9-16,6 0-16 15,7-8-42-15,7-4 24 16,12-4-17-16,8-4 2 16,10 2-21-16,2-1 24 0,1 3 23 15,-6 8 5-15,-12 2 2 16,-9 11 45-1,-8 2-6-15,-5 5-13 0,-3 2-26 16,1 8 4-16,2 5-4 16,2 3 0-16,3 4 1 15,6 2 6-15,4-2-7 16,4-3 0-16,1-2 0 16,2-7 7-16,-2-6 5 15,5 1-12-15,-1-6 0 16,0-5 31-16,7-5-23 15,4-2 7-15,0-1 1 16,-6-2-4-16,0 1-9 0,-9 8-3 16,-4 3-28-16,-6 4 20 15,1 1-136-15,1 4-183 16,1 13-238 0</inkml:trace>
  <inkml:trace contextRef="#ctx0" brushRef="#br0" timeOffset="-179361.46">15741 7726 1955 0,'-2'-4'651'0,"2"4"-483"15,-3-2-71-15,3 2-97 0,0 2-22 0,5 4 13 16,1 6-8-16,8 2-55 0,5 4-57 15,11 0-60-15,6-4-37 16,2-4 62-16,-1-4 91 16,-8-6 73-16,-4 0 17 15,-6 2 52-15,0 3 0 16,-1 8-6-16,3 5 31 16,2 9-11-16,4 2-2 15,-5 14 21-15,4 5-51 16,-3 14-9-16,-3 10 1 15,-5 10 8-15,1 3 5 16,-7-3-52-16,-7-8 2 16,-2-20 14-16,-8-14-20 0,-6-18 10 15,-8-14-4-15,-7-12 18 16,0-16 24-16,0-14-25 16,11-12 8-16,9-12 41 15,22-10-27-15,10-6-15 16,12 1-30-16,12 9 0 15,5 6-21-15,10 14 17 16,3 12-97-16,4 7-113 16,74-16-614-16</inkml:trace>
  <inkml:trace contextRef="#ctx0" brushRef="#br0" timeOffset="-175121.31">17546 4510 1664 0,'0'-8'327'0,"-2"2"-93"0,0-5-96 0,2 7-31 0,0 3-29 0,2-2-39 0,-2 3 28 0,2 3-65 0,-2-2 5 16,0-1 6-16,0 3-13 15,0-2-6-15,2 6-5 16,-2 8 11-16,4 10 44 15,-2 11-35-15,-2 18-3 16,-2 8 25-16,-4 16-19 16,2 5 0-16,-4 3-12 0,4-2 0 15,2-8 12-15,4-10-12 16,0-12-2-16,2-9 2 16,2-12 0-16,-2-11 1 15,7-8-1-15,7-1 0 16,9-9 12-16,15-6-12 15,14-10-51-15,8-9-93 16,7-7-141-16,101-70-340 16</inkml:trace>
  <inkml:trace contextRef="#ctx0" brushRef="#br0" timeOffset="-174338.03">18452 4764 1703 0,'-11'4'238'16,"-3"4"-161"-16,-15 12-34 16,-4 11 8-16,0 9 38 15,-5 3-44-15,3 8 30 16,3-1-59-16,10-4 7 15,5-2-17-15,9-8 9 16,6-4-9-16,4-10-6 0,3-10 0 16,2-4 18-1,4-3-18-15,2-10 12 0,3-4 3 16,6-12-8-16,0-5 4 16,0-12-11-16,-1-2-23 15,-6-4 22-15,-3 2-56 16,-6 8 40-16,-6 12 17 15,0 8 6-15,-2 10-6 16,0 5-15-16,0 8-27 16,-3 11 33-16,2 10 9 15,3 8-2-15,8 2-7 16,3-2 8-16,9-2-6 16,-3-6-35-16,4-8-11 0,-6-4 46 15,1-11 0 1,-3-4 7-16,-2-3 13 15,0-3 10-15,-2-5 7 0,3-6-29 16,-2-3 8-16,1-7 41 16,3-6-49-16,7 0 7 15,-4 0-8-15,5 2 0 16,-1 6-1-16,-6 6-1 16,-2 10-5-16,-6 6-7 15,2 6 28-15,-1 8-13 16,-1 4 13-16,5 12 2 15,-4 0 43-15,1 2-41 16,3 0-11-16,-6-6 28 16,-1-8-29-16,-1-6 3 0,-2-4 6 15,-2-6 3 1,2-2 30-16,-2-3-20 16,5-5 14-16,2-13 11 15,8-3-53-15,1-8 0 16,7-6-20-16,-4 6-22 0,6 6 26 15,-7 6-41 1,1 10-24-16,-2 8 1 0,4 10-10 16,2 4-19-16,8 8-55 15,4 4-25-15,66 28-292 16</inkml:trace>
  <inkml:trace contextRef="#ctx0" brushRef="#br0" timeOffset="-173886.83">19323 4955 1456 0,'-4'-14'351'0,"2"-2"-186"0,-5-9-30 0,-4 3-2 0,0 8-50 0,-4 2 38 0,-6 9-74 0,-1 6-41 0,-4 13 4 16,1 8-10-16,2 9 0 15,8 5-18-15,10 0 14 16,7-6-13-16,6-2 16 15,5-6-17-15,7-6 9 16,2-8 9-16,4-2 1 16,1-6-1-16,2-4 1 15,-2-4-10-15,-2 4 9 16,-3 8-10-16,-2 10 9 16,-2 18-1-16,-5 19 1 15,1 16-5-15,-5 14 6 0,-5 11 18 16,0 2-18-1,-4-5 0-15,-4-13 0 0,-11-12-1 16,-10-20 1-16,-13-16-26 16,-9-12-26-16,-7-18 37 15,6-18 12-15,5-14 3 16,16-14-6-16,14-10 4 16,22-6-16-16,11-6-40 15,14-4-71-15,13 1 55 16,8 3-29-16,7 4-92 15,3 1-120-15,88-81-856 16</inkml:trace>
  <inkml:trace contextRef="#ctx0" brushRef="#br0" timeOffset="-172567.83">19647 4899 1332 0,'-9'-3'352'0,"5"6"-187"15,-12 1-63-15,3 7-61 16,-6 7 7-16,7 9-17 15,0 1-2-15,3 2-7 16,13 6-22-16,3-6 0 16,7-4 42-16,11-6-41 15,3-10 5-15,10-6 14 0,6-12-2 16,6-6 4-16,0-10-16 16,-2-6-6-16,-6-2 36 15,-11-2-36-15,-7-2 1 16,-7 7-1-16,-11 6-7 15,-6 9 6-15,-6 7-6 16,-4 11-19-16,-1 10 25 16,3 7-24-16,0 1 24 15,8-2-13-15,8-2 14 16,2-4-6-16,5-8-3 16,8-2 9-16,0-6 42 15,6-6-15-15,2-4-5 16,4-4-20-16,-1-4 8 15,3-2-1-15,2-3-9 16,-6 0 0-16,-4-1 11 0,-9-2-11 16,-4 3-2-16,-6 7-43 15,-3 4 27-15,-5 6 8 16,-2 4-2-16,-4 4 12 16,-3 0 0-16,-8 6 1 15,-7 4 18-15,-10 8 19 16,-5 9-13-16,0 2 22 15,6 8-47-15,7-3 1 16,13 2 2-16,6-4-3 16,12-4-7-16,11-4-15 15,9-6 22-15,6-6-11 16,5-8 11-16,2-6-31 16,-2-10 30-16,0-6-24 0,-2-2 19 15,-5-10-2 1,-9 4 16-16,-4 0-7 0,-11 6-1 15,-7 6-19-15,-3 5 17 16,1 8-19-16,0 2-19 16,2 9-19-16,4 1-8 15,3 4 8-15,4 2-20 16,7-5-2-16,0-6 75 16,4-4 5-16,-1-4 2 15,0-4 21-15,-1-4-3 16,3-6 50-16,-1-2-22 15,2-3-11-15,-3-1 22 0,-1-1-17 16,-9 2 8-16,-7-1-26 16,-6 4-16-16,-9 2 70 15,-7 8-77-15,-9 4 0 16,-6 6 14-16,-3 6-14 16,-1 8 0-16,8 6 0 15,4 5-10-15,12 3-5 16,8-2-3-16,5 0-11 15,9-6 7-15,4-4 1 16,8-8 16-16,3-8 5 16,8-8 9-16,1-2 23 15,2-2-25-15,-1-4-7 16,-7 4 20-16,-3 0 17 0,-6 12-11 16,-5 10-19-1,-2 14 7-15,-4 20 71 0,-5 20-37 16,-4 16 8-16,0 16-5 15,-3 3-18-15,-1-9-18 16,-4-14-15 0,-1-21 0-16,-9-18 26 0,-2-14-26 15,-9-13 0-15,-2-15 15 16,6-15-1-16,4-12-14 16,15-17-18-16,12-10 7 15,16-15-11-15,6-10 22 16,13-9-56-16,7 1-8 15,6 4-28-15,2 14 80 16,-6 16-9-16,-6 12 21 16,-11 12 35-16,-15 14 11 15,-11 5 38-15,-10 8-27 16,-8 2-31-16,-9 3 13 0,-3 7-23 16,-4 7-14-16,2 12 46 15,12 6-47-15,9 8-1 16,10-2 8-16,9 2 17 15,14-6 13-15,8-2-31 16,10-8-5-16,6-10 42 16,7-2-43-16,7-10-2 15,-5-8 0-15,6-6-52 16,-5-6-128-16,48-26-372 16</inkml:trace>
  <inkml:trace contextRef="#ctx0" brushRef="#br0" timeOffset="-172187.78">18575 5799 276 0,'0'-4'1701'0,"2"0"-1359"0,8-6-131 0,7 4-71 0,18 0-79 0,17 0 16 0,21-2 13 16,16 2-51-16,9 0-14 16,7-2-25-16,-2 2-15 15,-12 2 8-15,-13 0-316 16,8 0-480-16</inkml:trace>
  <inkml:trace contextRef="#ctx0" brushRef="#br0" timeOffset="-172017.72">18646 5959 864 0,'3'0'1467'15,"3"-2"-1245"-15,19 0-126 16,15-4-18-16,18 0-6 16,17 0 13-16,10 0-31 15,4-4-43-15,5 0 32 16,-5-2-43-16,-9 4-181 15,63-34-806-15</inkml:trace>
  <inkml:trace contextRef="#ctx0" brushRef="#br0" timeOffset="-168415.38">21101 4277 961 0,'0'-4'565'0,"0"-2"-341"0,0-6-79 0,3 4-62 0,-3-4 23 0,2 2 19 0,0 2-26 0,-2-2-2 0,0 3-31 15,0 2 9-15,-2-3-6 16,0 0-36-16,-1 0-12 16,-3-4-6-16,-5-1-14 15,-7-5 14-15,-5 0-15 16,-6-1 0-16,-11 1 2 16,-4-3 5-16,-7-1-5 15,-9 2 4-15,-5-2-6 16,-13 2 27-16,-16-2-27 15,-79-10 0-15,-37-4 21 16,-6 8-21-16,67 8 0 0,24 8 0 16,0-4 0-16,72 14-8 15,2-2 8-15,-3 1 0 16,-44-1 0-16,2 3 0 16,2 1 2-16,1 4-2 15,-3 0 1-15,-2 2 0 16,-8 2-1-16,-64 6-1 15,-17 8 1-15,-7 4 0 16,58-2 1-16,2 2-1 16,1 2 11-16,3 0 11 15,7 4-22-15,71-16 0 16,-2 0 7-16,8 6-1 0,-53 24-4 16,3 17-2-1,-2 11 0-15,-2 18 9 0,5 8-9 16,5 4-14-1,14 3 14-15,14-7 0 0,13 0 0 16,6 3 0-16,10-3 0 16,6 2 4-16,5-4-4 15,9-1-9-15,6-7 9 16,5-4 1-16,8 1 5 16,5 0-6-16,12 0 1 15,4-3 23-15,8-2-24 16,8-6 0-16,12-5 3 15,10-3 27-15,11-8-18 0,4-2-12 16,9-2 9 0,7-2 25-16,11-3-34 0,69 21 0 15,24-10 13-15,30-12 11 16,-70-30-2-16,1 2-4 16,6-4-17-16,0-4 45 15,5 1-46-15,-5-11 7 16,-1-1-6-16,2-6 14 15,-6-6-1-15,6-11-14 16,3 4 0-16,-3-2 28 16,-6-4-26-16,9 6 10 15,-8-8-11-15,0-6 19 16,-10-8 5-16,3-6-25 0,-13-12 0 16,7-16 7-16,-15 1-7 15,-12 5-1-15,-69 30 1 16,-4 6 1-16,2-2 7 15,43-31-8-15,-7 4 0 16,-13-2-2-16,-17-5 2 16,-11-2-6-16,-11-8-9 15,-14-6 0-15,-11-8 8 16,-9-5-16-16,-11-3 10 16,-9-2-7-16,-9-5 7 15,-10 5-10-15,-17 10-25 16,-8 5 15-16,-12 9 24 0,-4 6-31 15,-4 4 40 1,-3 2-3-16,-6 6 3 0,-9-2-1 16,-72-21 0-1,-28-5 1-15,1-8-11 0,146 62 2 16,4 6 9-16,2 2-6 16,-45-19 6-16,4 18-39 15,-9 12-193-15,-196 44-335 16</inkml:trace>
  <inkml:trace contextRef="#ctx0" brushRef="#br0" timeOffset="-166120.3">21151 3098 1067 0,'-14'-8'128'0,"5"4"-44"0,-15-8-38 0,8 0-11 0,5 0-34 0,4 0 13 0,7 2-1 0,2-1-13 0,3 4-74 0,2 0 74 0,0-2 0 16,1 3-27-16,3-1 27 15,3 3-159-15,-3-2-15 16,22-3-180-16</inkml:trace>
  <inkml:trace contextRef="#ctx0" brushRef="#br0" timeOffset="-161838.04">21436 3126 1284 0,'0'2'291'0,"0"-2"-156"0,0 0-69 0,0 0-7 0,0 0 35 0,2 0 38 0,-4-2-55 0,2 4-2 16,0-2 28-16,-2 0-49 15,2 0-1-15,0 2-19 16,-9 8-28-16,-11 12 63 16,-16 20-6-16,-13 18-9 15,-9 14 8-15,-9 11-29 16,2 7-11-16,-3-4-17 16,5-11 4-16,3-15 17 0,13-15-26 15,7-11-2-15,9-7 2 16,6-7 0-16,6-6 0 15,9-6-10-15,4-2-46 16,3-6-5-16,3-2-92 16,0 0-38-16,3-4-44 15,10-36-95-15</inkml:trace>
  <inkml:trace contextRef="#ctx0" brushRef="#br0" timeOffset="-161282.05">20877 3627 1015 0,'0'0'548'0,"-3"2"-410"15,1 2-77-15,-4 11 13 16,-4 4 62-16,-5 9 5 16,-3 7-73-16,1 1-8 15,1-2-21-15,3-4-6 16,3-8 3-16,6-8-20 15,2-6-10-15,2-8 38 16,0 0-37-16,0-2 19 16,0 0 38-16,2 0-4 15,4-2-18-15,6-2-34 16,9-6 1-16,9-4-3 16,8 4-6-16,0-2-12 0,8 6 11 15,-1 0-6 1,-3 0 6-16,-1 3-11 0,-6 1 12 15,-1 4-11-15,-7 0 11 16,-10 3-30-16,-1 1-22 16,-10-2 1-16,-1-2 12 15,-3 0-5-15,-4 0 44 16,0 0 20-16,2 0-1 16,-3 0-11-16,1-2 0 15,0-1-7-15,-2-1-2 16,-4-1-17-16,2-4-16 15,-3 0 16-15,-2-9-36 16,-7-3 15-16,0-4-20 0,-6-4 4 16,-3 1 40-16,-4 2-32 15,-4 6 37-15,-4 6-4 16,6 8 14-16,2 6-1 16,2 2 1-16,2 2-13 15,7 6-16-15,6 2-119 16,-1 22-330-16</inkml:trace>
  <inkml:trace contextRef="#ctx0" brushRef="#br0" timeOffset="-156785.34">2138 2779 1598 0,'0'0'280'0,"0"-2"-122"0,-2 0-47 0,2 2-41 0,0 0-10 0,2 2-10 0,-2 0-43 0,0 6 29 15,0 8-27-15,-2 12 65 16,2 14 19-16,-2 16-23 16,0 5-26-16,-3 9-17 15,1 6-27-15,0-2 31 16,-3 0-31-16,2-9 0 16,1-11 0-16,4-14 2 15,-3-16 1-15,3-10-3 16,-2-12 0-16,2-6 12 15,0-10-2-15,-2-10-10 16,2-10-9-16,0-16 9 16,2-9 0-16,-2-7-8 15,2-6-41-15,1-4 43 0,-1 2-27 16,2 6 18 0,6 8 9-16,0 3 6 0,2 11-6 15,5 8-2-15,-1 4-1 16,4 4-3-16,0 12 3 15,-5 4-4-15,6 10-4 16,-8 8 4-16,1 14 11 16,1 12-16-16,-1 8 18 15,-4 10 15-15,-3 2-15 16,3-1 0-16,-6-11 9 16,-4-8-8-16,0-6 20 15,0-12-21-15,0-6 0 16,0-4 3-16,-2-4-3 0,2-2 16 15,0-10 0-15,0-4-15 16,2-14 1-16,0-5-2 16,4-9-19-16,8-6 10 15,4-2-95 1,6 0 61-16,1 4 31 0,4 10 12 16,-7 8 3-16,-2 10-3 15,-4 6 0-15,-7 9 15 16,-1 8-15-16,1 8 19 15,3 12 8-15,-1 7 2 16,0 12 41-16,0 4-41 16,-4 6-14-16,-3 0 30 15,0 2-27-15,2-1 6 0,-4-1-6 16,2-10-12-16,-2-4 34 16,2-12-23-16,-4-8-10 15,3-8 38-15,-3-2-34 16,0-6 4-16,0 0-14 15,0-4 7-15,0 2 40 16,4-2-48-16,-2-2 6 16,0 0 10-16,8-4-16 15,1-6 0-15,9-2-27 16,-3-4-64-16,2-2 37 16,3 0-59-16,-2-4-62 15,0 0-68-15,30-59-337 16</inkml:trace>
  <inkml:trace contextRef="#ctx0" brushRef="#br0" timeOffset="-156363.86">3027 2667 1690 0,'0'-4'372'0,"0"4"-175"0,0-2-116 0,-2 10-72 0,0 5 4 0,-5 14 76 0,-3 15 1 0,-4 10 4 0,5 4-59 0,3 1-7 16,3-3 13-16,0-7-10 16,9-4-16-16,-2-13 0 15,0-10-14-15,0-4 60 16,1-10-41-16,1-2-8 16,13 0 12-16,3-4 10 15,14-2 1-15,6-2-28 0,9-4 2 16,3-4 11-1,-6 2-20-15,-5-2-98 0,-5 2-190 16,33-12-338-16</inkml:trace>
  <inkml:trace contextRef="#ctx0" brushRef="#br0" timeOffset="-155090.83">2252 3984 1169 0,'2'0'672'0,"-2"2"-533"0,0 0-98 0,4 6 17 0,1 8 25 0,2 9 41 0,0 4-13 0,1 10-22 15,-1 2-37-15,-2 6-44 16,2-5 2-16,-3-4 4 15,0-6-14-15,-2-8-24 16,-2-6-72-16,-2-6-74 16,0-6-53-16,-4-6 35 15,-6-4-157-15,-3-8-119 0,1-2 203 16,-1-14 261 0,-4-2 33-16,6-2 99 15,1-6-4-15,-2 6 83 16,5 2 43-16,5 2-103 0,1 10-83 15,6 1-28 1,-3 3-14-16,2 5 1 0,0 2-21 16,-2-1 1-16,2 5-5 15,0 0 47-15,0 3-28 16,3-1 0-16,-1-2 24 16,6 1 24-16,-2 0 15 15,5 2-37-15,8 0 4 16,1 4 58-16,7 0-77 15,2 8-8-15,3 2 7 16,3 6 16-16,1 5-4 16,0 5-31-16,-4 4-12 15,-12 0 37-15,-2 4-36 0,-14-6 7 16,-3 2 2-16,-8-6 1 16,-8-2 17-16,-11 0-28 15,-8-4 0-15,-1-1 15 16,-8-6-9-16,2-3-6 15,-1-7 0-15,4-4 0 16,7-5-54-16,7-2-92 16,9-8-79-16,10-6-100 15,29-52-759-15</inkml:trace>
  <inkml:trace contextRef="#ctx0" brushRef="#br0" timeOffset="-154775.25">2800 4004 70 0,'0'0'1791'0,"0"4"-1572"0,-4 6-158 0,4 10-16 0,-2 10-12 0,-6 7 98 0,6 3-49 16,-2 2-10-16,0 0-27 15,-3 0-13-15,1-6 34 0,-2-6-33 16,4-6-18 0,-3-8 33-16,5-4-24 15,2-8 7-15,2 1-11 16,7-4-10-16,3 1 52 0,9-4-37 16,14 1-8-1,9-8 22-15,5-5-39 0,2 0-17 16,0-6-182-16,56-48-454 15</inkml:trace>
  <inkml:trace contextRef="#ctx0" brushRef="#br0" timeOffset="-153970.15">3702 2749 1155 0,'-4'0'451'0,"2"0"-332"16,-5-2-25-16,3 2 4 0,-3-2 34 0,4 0 58 0,3 2-68 0,3-2-20 0,-3 2 0 0,5-2-12 16,-3 2-12-16,7 0-66 0,11 2-12 15,16 0 55-15,14 0-41 16,10 2-1-16,8 2-11 15,5-4-2 1,2 4 4-16,4-4-4 0,-10 2-142 16,-5 0-161-16,44 10-250 15</inkml:trace>
  <inkml:trace contextRef="#ctx0" brushRef="#br0" timeOffset="-153467.28">3747 4301 1496 0,'0'0'508'0,"3"0"-337"0,3 0-113 0,7 0-5 0,5 0 58 0,13-2-9 0,7 0 18 0,9-4-83 0,11-4-20 0,5 0 1 16,-3-2-11 0,-5 0-7-16,-4-2-169 0,34-34-461 15</inkml:trace>
  <inkml:trace contextRef="#ctx0" brushRef="#br0" timeOffset="-149286.25">5022 2017 1297 0,'0'-4'355'0,"2"2"-172"0,0-6-84 0,2-2-18 0,8 4 24 0,-3-2 50 0,-1-2-49 0,2 6-38 16,1 0 23-16,-7 6-49 15,4 6-21 1,2 10 0-16,-1 12 24 0,2 14 38 15,-4 12-56-15,-5 2-14 16,-2 9 16-16,-2-9-28 16,2-2 5-16,-3-8-6 15,-1-10 0-15,-1-6-16 16,-1-12-10-16,1-6-68 16,1-8 16-16,-3-3 24 15,-2-10 6-15,-6-4-38 16,1-14-4-16,1-9 23 0,1-8-32 15,6-10-39-15,4-4 40 16,4-5-4-16,4 6 62 16,4 0 11-1,-1 3 29-15,-1 12 30 0,2 4 12 16,-4 14 14-16,1 10 8 16,-3 12-35-16,0 6-23 15,1 10 36-15,2 8 6 16,4 8 33-16,7 10-29 15,2 0-1-15,6 4-16 16,8-6 5-16,-3 2-20 16,0-3-20-16,-2-11 1 0,-8-4 19 15,-4-12-20 1,-5-2 0-16,-6-10 18 0,0-2 12 16,6-10 10-16,-5-2 11 15,1-10-37-15,3-10 40 16,-1-3-45-16,-4-7 1 15,1-2 2-15,-5-2-1 16,0 4 14-16,-2 2 4 16,0 8-29-16,0 6 56 15,0 4-55-15,0 4 0 16,0 6-1-16,2 8 0 16,-2 4-84-16,0 4-150 15,0 4-138-15,10 36 13 16</inkml:trace>
  <inkml:trace contextRef="#ctx0" brushRef="#br0" timeOffset="-147214.95">5676 2059 1687 0,'0'2'267'15,"0"0"-192"-15,-2 8-44 0,-4 4 50 0,-1 10 62 0,-1 9-58 0,-2-4-49 0,3 4 23 0,3 3-58 0,4-7 11 16,4-2 1-1,3-3 2-15,3-6 20 0,-2-8-35 16,7-2 6-16,-1-6 27 16,1-2-32-16,6-2-1 15,-4-8 12-15,6 0-4 16,-5-10 4-16,1-4-12 16,-1-6-2-16,3-4-16 15,-10 3 17-15,-5 5 1 16,-2 6-3-16,-6 4 3 15,0 9 0-15,2 4 0 16,-2 3-19-16,-2 4 18 0,-3 10-22 16,-7 8 21-16,6 9-10 15,3 2-3-15,10 2 8 16,8-5-17 0,5-6-16-16,2-6 39 0,2-8-14 15,-2-4 7-15,3-6-4 16,-3-6 3-16,2-4 8 15,-4-6-7-15,-1-6 8 16,-1-2 0-16,-5-3 6 16,1-1-12-16,-6 1-6 15,-1 2 12-15,-1 9-12 16,0 2 12-16,0 10-19 16,0 4 10-16,0 4-27 0,5 6 31 15,-1 4 5-15,6 7 0 16,-1 2 45-16,3 4-30 15,-1-1-7-15,-4-4 25 16,3-2-20 0,-5-4 2-16,-7-8 6 0,0-4-19 15,-2 0 82-15,-2-8-36 16,2 2 30-16,0-4 13 16,-5-4-53-16,3-8-31 15,2-6-7-15,2-2-37 16,7-6 36-16,7 1-64 15,7 7 7-15,0 6 26 16,0 9 14-16,0 6 17 0,-6 7-6 16,-3 9 7-16,-1 2 24 15,-2 6-12-15,-2 1 12 16,0 0-12-16,2-4 1 16,-2-7 1-16,-5 2-13 15,-1-12 7-15,-1 2 31 16,-4-3-23-16,4-3 20 15,-2-4 18-15,2-4-16 16,2-3-29-16,4-9-9 16,5-4-29-16,3-1 28 15,7-3-71-15,2 4 15 16,2 5 25-16,-7 10 17 16,-5 14-1-16,-6 10-7 15,-1 6 22-15,-2 8-7 0,0 6 8 16,5 1-1-16,1-1 0 15,3-6 1-15,3-12 0 16,-3-3 0-16,2-8 1 16,3-10 14-16,4-7-10 15,2-8-5-15,6-3 0 16,-5-5 9-16,-3-2 0 16,1-7-9-16,-12-1 0 15,-1 0-12-15,-8-6 12 16,-2-1-13-16,-4 4 13 15,-2 3 19-15,-2 11 13 16,2 10-8-16,2 6-17 16,0 8 17-16,0 9-24 0,-3 7-28 15,-1 14 19 1,-8 12 9-16,7 12 5 0,5 3-5 16,7 6 0-16,3 6 6 15,10-2-6-15,3-4-1 16,3-8 0-16,2-9 1 15,-1-17 10-15,0-14-10 16,-8-4 0-16,-3-12 19 16,1-4-19-16,-7-8-9 15,-11-6-46-15,-6-6-38 16,-8-7-2-16,-6 5-43 16,3 3 14-16,7 2 74 0,6 9-5 15,7 6 20 1,9 6-38-16,6 4 47 15,12 0 25-15,6 2-9 0,-4-2 10 16,2 2 5-16,-4-4-4 16,-6 2-1-16,1-6 38 15,-2 0 19-15,2-4 60 16,-4-2-47-16,-3-2-16 16,-6 2 20-16,-5 2-50 15,-4 4-2-15,-4 0-4 16,-5 8-18-16,-6 8-2 15,-5 6-22-15,-5 10 11 16,3 10 1-16,7-4 7 16,8 2-14-16,9-3-17 0,3-6-12 15,3-9 40-15,4-1-13 16,-1-9 21 0,2-7 24-16,5-7-15 0,-1-2 3 15,6-6-12-15,-1-4 1 16,3-2 15-16,0 0-16 15,-2-2-2-15,4 4 1 16,-4 4 1-16,-1 8-1 16,-4 6-8-16,-4 8 5 15,-1 8 4-15,-5 10 19 16,2 10-1-16,-4 2 21 16,-1 5-27-16,-5-7 2 15,-3-6-14-15,-1-6 13 16,2-11 10-16,0 0-22 0,0-11 67 15,-2-6 74-15,2-6-73 16,0-8-36-16,4-14-33 16,6 0 11-16,3-7-16 15,7 1 5-15,1 2-31 16,6 2-10-16,-3 6-2 16,3 2 8-16,-8 14 2 15,0 4 4-15,-11 6 28 16,-4 3-55-16,-2 3 36 15,-2 3 14-15,0-3 5 16,0 6-20-16,0 6 15 16,-4 2 6-16,6 10 32 15,3 0-20-15,4 2 13 16,6 2-2-16,7-2-17 0,3 0 13 16,10 0-1-1,7-2 6-15,4-1 81 0,-3-10-43 16,-12 3 5-16,-14-8-14 15,-11 0-31-15,-10-2-12 16,-15 5-10-16,-14 7-1 16,-21 2-42-16,-11 2-197 15,-6 0-256-15,-103 6-346 16</inkml:trace>
  <inkml:trace contextRef="#ctx0" brushRef="#br0" timeOffset="-146717.86">5318 2925 1578 0,'0'0'344'0,"2"0"-155"0,3 0-114 0,8 0-5 0,9 5 8 0,16-5 47 0,13-5-41 16,16 5-33-16,12-4 18 15,7 0-36-15,-1-1-24 16,-5-2 7-16,-13 1-16 16,-16 8-174-16,-17 6-332 15,-46 21-469-15</inkml:trace>
  <inkml:trace contextRef="#ctx0" brushRef="#br0" timeOffset="-146536.83">5427 3158 1640 0,'0'-2'577'0,"6"2"-460"16,10 0-81-16,11-2 2 15,15 0 85-15,12 0-42 0,10-4-56 16,7-4 2 0,12 0-27-16,4-4-5 0,5 2-248 15,88-42-743-15</inkml:trace>
  <inkml:trace contextRef="#ctx0" brushRef="#br0" timeOffset="-141828.12">5505 3724 1468 0,'0'0'296'0,"0"-3"-131"0,-2 3-11 0,2-1-14 15,0 1-16-15,2-3 32 0,-2 3-93 0,0 0-12 0,2 0-33 0,-2 3-18 16,3 2-10-16,1 12-8 15,0 7 18-15,3 12 42 16,-2 10-42-16,1 4 1 16,3 2-1-16,-2-2-15 15,-1-6-96-15,1-7-153 16,-2 19-102-16</inkml:trace>
  <inkml:trace contextRef="#ctx0" brushRef="#br0" timeOffset="-141252.3">5478 3730 1624 0,'0'0'330'15,"0"-3"-134"-15,3 0-104 16,5 0-40-16,8 2-13 16,9-3 15-16,10 0 21 15,10 1-31-15,2 6-22 0,-1 2 35 16,4 3-36 0,-2 2-1-16,-7 7-20 15,-8 2 6-15,-6 3-12 0,-14 5 3 16,-11-1 3-1,-11 2-3-15,-11-2 4 0,-13-2-1 16,-7-4 0-16,0-2 0 16,4-6 0-16,7 0 0 15,11-6-11 1,10-4 2-16,5-2 0 0,8 0-75 16,10 0 8-16,12-2 53 15,6 2 17-15,9 2 6 16,-1 4 0-16,1 2-1 15,-7 4 2-15,4 10-1 16,-6 2 0-16,-7 2 0 0,-7 3 30 16,-15-9-24-16,-13 0 8 15,-11-4 40-15,-14 2-36 16,-7-4-8-16,-9-2-1 16,-1-6 0-16,2-4 41 15,2-6-50-15,5-4 0 16,4-6-3-16,11-4 3 15,9 1-94-15,14-6-140 16,51-44-251-16</inkml:trace>
  <inkml:trace contextRef="#ctx0" brushRef="#br0" timeOffset="-140985.28">6196 3936 1384 0,'-3'-2'748'0,"3"2"-529"0,0 0-114 0,0 2-74 0,3 0-30 0,-1 6 72 0,0 10 2 15,2 2-24-15,2 6-15 16,0-2-16-16,0 2-11 15,1-4-9-15,-1-2-18 16,2-1-37-16,-6-8-203 16,-14 7-255-16</inkml:trace>
  <inkml:trace contextRef="#ctx0" brushRef="#br0" timeOffset="-140774.39">6142 3730 1935 0,'-2'0'348'16,"2"1"-279"-16,0 3-69 15,0 9-1-15,-2 5-18 16,-5 5-215-16,-10 32-795 15</inkml:trace>
  <inkml:trace contextRef="#ctx0" brushRef="#br0" timeOffset="-139400.36">6403 3900 1885 0,'4'6'307'0,"1"2"-214"15,6 8-34-15,7 8 28 0,0 6 34 16,1 0-71-16,-5 0-22 16,1 0-13-16,-3-4-9 15,-3-5 11-15,-3-5-17 16,-4-7 0-16,1-5 7 15,-6-1-5-15,3-3 22 16,-2-3 9-16,-2-1 6 16,-3-7-2-16,-1-7-37 15,0-8-3-15,4-6-9 16,6-7 12-16,5 3-30 16,13-2-27-16,3 10-33 15,6 4 45-15,2 12-4 0,-6 6 31 16,-2 8 10-16,-2 12 8 15,1 4-1-15,-2 6-9 16,0 0 10-16,0 2 22 16,2-2-22-16,-2-6 0 15,5-3 9-15,4-8 8 16,-4-3-2-16,6-6-15 16,-2-6 1-16,-1-2 26 15,-1-8-27-15,0-2 0 16,-7-2 18-16,1-2 4 15,-6-2-4-15,-5 2 0 16,-4 2-7-16,-6 6 50 0,-8 4-61 16,2 2 1-1,-5 6 5-15,-7 6-6 0,-5 6 0 16,-3 8-1-16,-3 8 1 16,7 2 6-16,1 2-6 15,8 0 0 1,9-4 1-16,2-2-1 0,6-4 0 15,1-7 0-15,-1-8 1 16,2 1 38-16,6-8-9 16,-1 1-3-16,7-6 15 15,2-7-12-15,0 0-10 16,3-6-20-16,-8 2 9 16,-1 2 4-16,-6 8-13 15,-3 4-12-15,-5 4 11 16,0 4-21-16,0 4-11 15,0 4 15-15,2 6 18 0,2 0 3 16,5 4-3-16,0 0-9 16,4-6 9-16,-1-6 0 15,-1-5 7-15,4-3-2 16,-1-7 1-16,1-5 27 16,7-4-33-16,-1-2 0 15,-2-6 5-15,-3-2 1 16,-5-2-6-16,-7-2-12 15,-1 4-16-15,-12 6 10 16,2 4-12-16,-1 4-21 16,-2 8 10-16,-5 4-20 15,1 6 11-15,1 10 10 0,5 2-11 16,5 2 49 0,8 0-53-16,8 4 23 0,5-4 32 15,7-2 2 1,4-4 8-16,-3-6-10 0,5-4 1 15,0-4 50-15,-4-6-19 16,6-6-8-16,-4-2-2 16,0-4 13-16,-6 0 2 15,-3-2-37-15,-7 2 1 16,-4 0 28-16,-9 4-17 16,0 6-11-16,-5 4 7 15,1 2-8-15,0 6-1 16,-3 3-32-16,-4 8 33 15,6 7-14-15,5 2 14 16,5 2-13-16,11-2-4 16,1 2-26-16,8-4 14 15,1 0-50-15,8 0 22 0,-1 0 43 16,6 6 13-16,-2 7 1 16,-5 9 0-16,-8 18 20 15,-11 12 17-15,-13 10-37 16,-11 0 0-16,-11-11 12 15,-5-17-10-15,-4-20 74 16,4-18 25-16,-4-22 22 16,0-12 7-16,4-22-43 15,12-18-28-15,10-13 37 0,16-9-69 16,14-2-20-16,8 2-7 16,9 3-27-16,3 7 5 15,4 12-136-15,-2 14-224 16,26-16-539-16</inkml:trace>
  <inkml:trace contextRef="#ctx0" brushRef="#br0" timeOffset="-137935.53">5690 4742 1472 0,'0'0'270'0,"2"0"-111"0,-2 0-14 0,0 0-34 0,0 0-16 0,-2 2-31 0,2-2-14 0,0 6-22 16,0 6 26-16,0 6 18 15,2 8 18-15,-4 9-60 16,2 2-13-16,-2 3-8 16,2 1-9-16,-2-7 10 15,2-6-10-15,0-6 0 0,-2-8-15 16,2-8 6-1,0-4-27-15,0-4 11 16,-3-8 16-16,3-10-48 0,-3-10-2 16,1-10 50-16,2-6 9 15,-2-4 6-15,2 1 6 16,2 9 5-16,0 12 43 16,1 12 0-16,2 10-56 15,-3 6-4-15,7 6-1 16,4 10 1-16,13 8 5 15,8 14 2-15,7 2 1 16,5 4 13-16,3-4-21 16,0-5 0-16,-2-11 3 0,-9-6-2 15,-7-12 5-15,-11-6-6 16,-5-4 6-16,-5-6 25 16,-6-6-26-16,-4-8-4 15,0-9 25-15,-6-4-5 16,-4-6 3-1,-5-3-9-15,-1 2-6 0,-1 0 14 16,1 6-23-16,5 12 0 16,1 8-6-16,6 10-9 15,2 4-68-15,2 6-104 16,2 4-286-16,8 30-122 16</inkml:trace>
  <inkml:trace contextRef="#ctx0" brushRef="#br0" timeOffset="-136101.12">6247 4766 1836 0,'0'0'259'0,"0"4"-143"0,0 8-73 0,0 11 65 0,-2 8 51 16,2 4-99-16,2 3-30 0,2-6-6 16,5-2-10-16,7-6 8 15,-5-6-22-15,3-6 6 16,-1-10 26-16,0-8-22 0,5-6 14 16,5-10-3-16,-4-4-12 15,6-4-8-15,-1-5-1 16,-9 2-32-1,-1-2 32-15,-7 5-42 0,-3 10 24 16,-4 8-8-16,-8 8 13 16,-3 10 1-16,-3 6-6 15,-3 10 18-15,1 12-15 16,5 3 15-16,9 0-2 16,6-4-4-16,7-3 6 15,5-8 0-15,7-6-8 16,4-8 5-16,-2-8 1 0,4-6 3 15,2-6-1 1,-6-6 1-16,2-6 9 0,-6-3-10 16,2-2-1-16,-7 3-50 15,1-1 51-15,-5 4-36 16,-1 6 15-16,-5 3 15 16,4 9 5-16,-1 2 0 15,1 7-32-15,4 4 33 16,4 8 10-16,0 6-9 15,-1 3 10-15,-3 3-1 16,1-1 10-16,-1 0 19 16,-8-5-32-16,1-4-5 15,-7-10 52-15,-2 0-41 0,0-8 34 16,2 0 4 0,-3-4 1-16,1 0 32 15,-4-4-67-15,-4-6-10 0,4-8-13 16,4-2 6-16,4-5-30 15,2 0-22-15,10 0-26 16,-1 3 34-16,3 10-2 16,6 8 14-16,-6 8 23 15,4 6 11-15,-7 5-2 16,-2 7 15 0,3 4-3-16,-6 1 25 0,3 1-26 15,-1-6-11-15,-4-3 39 16,3-5-22-16,-5-6-7 0,1-4 2 15,4-4-1 1,4-8 32-16,5-4-43 0,2-6 0 16,-2-4 13-16,-2-6-13 15,-5-3-6-15,2-3-2 16,-4 2-29-16,2-2 25 16,0 4-57-16,-2 4 37 15,-2 12 31-15,-5 8 2 16,0 8-1-16,-4 2 0 15,2 6-4-15,-2 8 4 16,-2 4 0-16,1 10 0 16,-1 2 21-16,4 4-12 15,0 2-1-15,7 3-8 0,-1-3 6 16,3 0 4 0,3-7-10-16,0-3 0 0,-1-8 5 15,3-7 2-15,-3-5 4 16,5-10 25-16,-1-2-21 15,6-5 46-15,-4-7-61 16,-3-1-4-16,-1 1-2 16,-11-4-20-16,-9-2-110 15,-8 3 14-15,-3 2 45 16,-5 8 76-16,8 9-21 16,1 4 6-16,1 9 8 15,9-2-8-15,4 5 2 16,4-1-8-16,3 1 5 15,9-5 10-15,-3 0 14 0,1-9-2 16,1-4 29-16,1-5 28 16,1-1-10-16,4-3-7 15,-4-5-37-15,3 4 28 16,-7-1-36-16,-3 5-2 16,-4 6 2-16,-6 4 0 15,0 2-19-15,-8 4-17 16,-4 12 36-16,-1 8-6 15,-3 6 6-15,5 4-23 16,9-8-25-16,9-3-22 16,4-5 22-16,2-10 27 15,2-8 21-15,8-6 9 16,-3-10-8-16,7-3-1 16,4-6 10-16,-2-8 5 15,0 3-3-15,-3-2-12 0,-8 4 2 16,-1 4 1-16,-2 6-3 15,-5 8-12-15,2 6-8 16,3 8 13-16,1 8 7 16,-1 12 0-16,6 10 1 15,-8 10 71-15,-1 1-31 16,-6-3-11-16,-4-8 24 16,-4-8 1-16,-4-12 4 15,-1-6-23-15,2-8 30 16,3-10 102-16,-3-10-90 15,5-8-45-15,0-10-17 16,7-12 1-16,9-5-14 0,4 1-3 16,8 0-21-1,1 4 10-15,3 6-28 0,-3 8 2 16,-11 8 20-16,-5 10 11 16,-8 6 5-1,-8 6-50-15,-8 6-20 0,-4 4 71 16,-10 6-22-16,-2 6 15 15,-2 0 7-15,11 4 6 16,5 0-5-16,13 0-1 16,9 2 0-16,9 2-12 15,9 0 12-15,4-2 0 16,5-2 2-16,-5-4 4 16,-2-4 22-16,-14-3-14 0,-8-8-2 15,-7 1 66 1,-5 0-39-16,-6 3-6 0,-13 3-13 15,-14 5-20 1,-11 3 0-16,-12-1-140 0,-5-3-203 16,-101-8-391-16</inkml:trace>
  <inkml:trace contextRef="#ctx0" brushRef="#br0" timeOffset="-126062.98">7739 1387 1013 0,'-2'0'242'16,"4"-2"-161"-16,1 0-21 0,-3 0 13 0,5 2 56 0,-5-4-60 0,2 3-49 0,-2-2-1 0,0 1 35 16,2 0-13-16,0 0-2 15,1 0-18-15,-3 2-6 16,2-2 13-16,-2 2-28 15,0 0 0-15,0 0 12 16,0 0 15-16,0 0-3 16,0 0 3-16,0 0-18 15,2 0 30-15,-2-2-21 16,0 0-3-16,2 1 24 16,-2-4-24-16,0 5 5 0,0-2-10 15,2 2-10-15,-2 0 67 16,0 0-47-16,-2 2-4 15,2-2 26-15,0 0-18 16,0 5-1-16,0-10-4 16,-2 3-13-16,2 2 63 15,0-2-42-15,0-2-19 16,-2 2 7-16,0-2 0 16,-1 0-3-16,1-2-5 15,2 2 1-15,-4 0 19 0,-4 0-27 16,2 0-6-16,0-4 6 15,1 4 1 1,-1-2 8-16,0 2-9 0,0 0 0 16,0 0 8-16,-1-2-8 15,1 2-8-15,-4-2 8 16,1 2 2-16,-1-4-2 16,-2 4 0-16,1 0 0 15,2 0 6-15,0 0-6 16,0-4 0-16,3 6 0 15,-4-2 1-15,1 0-1 16,-6 0 0-16,4 2 0 16,-2-4 4-16,-6 2-4 15,4 0-1-15,-5 2 0 16,5 0 1-16,-1 0 0 0,-5 0-1 16,6 2 1-16,-3-2-3 15,1 2 3-15,1-4-7 16,-4 0 7-16,2 4 0 15,1-2 6-15,-4 2-6 16,-3 2 0-16,-1-2-2 16,-4-2 2-16,0 0-6 15,5 0 6-15,-3 2 1 16,3-4-1-16,-3 2 0 16,0 0-9-16,2-4-8 15,-6 4 17-15,0-2-12 16,-3 4 5-16,1 0 7 15,0 0-8-15,-3 0-2 0,1 0-20 16,-1 0 18-16,5 0-18 16,-2 0-2-16,-2 0-7 15,2 0 6-15,0 0 33 16,-5 0-16-16,-8 0 16 16,3 2 3-16,1 0-2 15,13-4-1-15,0 2 0 16,0-2 2-16,2 0 8 15,-2 2-10-15,-2-2 0 16,0 2 2-16,-3-2-2 16,3 0-1-16,0 2 1 15,4 2 0-15,-4-2 0 0,0 4 0 16,-3-2 0 0,5 2 0-16,-4-2 0 15,0 2 0-15,1-2 0 0,-1-2 0 16,0-2 1-16,-3 4-1 15,-2 0 0-15,0-2 2 16,0 2-2-16,1-2 0 16,0 0-1-16,0 0 1 15,-3 0 4-15,2 2-4 16,3 0 0-16,-4-2 27 16,-1 0-15-16,3 2 5 15,-6-2-7-15,3 2-8 16,-2 0 31-16,1 2-33 15,1 2 1-15,-4 0 23 16,-1-2-16-16,-3 0 5 0,-6 4-13 16,0-6 9-16,-2 0 23 15,8 0-8-15,5-4-18 16,1 2 13 0,2 0-19-16,-5 4 1 0,1-2-1 15,-6 2 1-15,2 2 0 16,-4 6-1-16,-4-2 0 15,3 2 2-15,2-2-1 16,-3 2 0-16,-4 2-1 16,0 0 0-16,-4 4 3 15,-3-4-3-15,-3 2-9 16,1 2 9-16,-5-2 6 16,1 3-5-16,9-1-1 0,-1 2 0 15,5-4 3 1,2 2-3-16,4-2 0 0,2 2 0 15,4-5 0-15,1 2 0 16,3-3 0 0,-1 4 0-16,-1 0 9 0,-4-2-9 15,0 2-8-15,1 2 8 16,-2-4 2-16,6 2-1 16,1 0-1-16,0-2 1 15,0 0 2-15,4 4-3 16,-4-4-1-16,-5 4 1 15,5 3 1-15,-3-2-1 0,-2 2 0 16,0-1 0-16,-1 2 4 16,-2 0-4-16,1 0-7 15,-4 0 7-15,6 2 2 16,-2-2 4-16,4 2-6 16,3 0 0-16,-1 0 14 15,6 4-14-15,-3 0-5 16,-3 4 5-16,1-1 10 15,-4 0 10-15,1 4-20 16,0-1 0-16,2 4 42 16,1 0-36-16,1 2 14 15,-2 2-11-15,3 0 3 16,4-6 8-16,7 3-20 16,2-8 0-16,3 4 20 0,3-1-20 15,2 2 0-15,1 0 8 16,0-2-7-16,-2 4 17 15,0-6-18-15,-4 4 0 16,3 2 6-16,-1 5-6 16,3 7 0-16,-6 10 0 15,0 8 9-15,0 8 6 16,3 2-15-16,5-2 0 16,3-9 4-16,5-13-4 15,3-10 0-15,1-6 0 16,1-10 14-16,2-4 17 15,-1-2-31-15,0-2 2 16,1 4 26-16,2 5-28 16,-2 3 6-16,2 8-5 15,0 6 1-15,2 8 19 16,0 8-21-16,1 6 0 0,-3 1 11 16,3-5-11-16,-1-6 0 15,4-8 0-15,-1-8 0 16,1-6 17-16,3-6-17 15,-2 6 0-15,2-2 21 16,-1 9-20-16,6 5-1 16,2 4 0-16,2 10 0 15,4 8 10-15,-4 8-10 16,2 6 0-16,-5-1 2 16,-1-11-2-16,1-10-1 15,-3-14-1-15,-1-12 2 16,-1-4 6-16,0-8-6 15,-1 2 0-15,1 1 4 0,9 1-4 16,-6 2 0 0,3 6 0-16,5 2 0 0,-2 4 8 15,5 6-8-15,-3 2 0 16,0 0 1-16,0 3-1 16,1-12-1-16,0 0 0 15,0-13 1-15,-1 0 0 16,0-6 0-16,-3 0 0 15,7 4 0-15,2 0 2 16,0 4 5-16,4 0-7 16,2 5 1-16,5 1 11 15,2 0-12-15,3 0-9 0,3-6 9 16,1-4 0-16,4-4 9 16,-2 0-9-1,2-2 0-15,1-4 10 0,-3-2-10 16,-3 4-12-16,-3-4 12 15,1 0 1-15,1-1 8 16,2-2-9-16,2 3 0 16,6-3 6-16,1 3-6 15,2-3-7-15,0 4 7 16,-2-4 0-16,-2 3 0 16,-4 3 0-16,0-8 0 0,-2 4 0 15,-1-5 0 1,-5 0 0-16,-1-1 1 15,-1 0 0-15,0-1 9 16,5-1-10-16,3 6 0 0,4-5 3 16,2 2-3-16,0 0-8 15,-2-2 8-15,0 0 0 16,1-2 1-16,2 2-1 16,1-4 0-16,0 0 9 15,2-2-9-15,-4 0-6 16,-4 0 6-16,4 0 2 15,-2 0 4-15,-6 0-6 16,1 0 0-16,-3 2 1 16,4-4-1-16,0 4-1 15,4-4 0-15,4 0 1 16,-1 2 0-16,3 0-4 16,0-2 4-16,-3 2 7 0,1 0-7 15,2-2-7-15,3-2 6 16,3 4 2-16,1-4 11 15,3 2-12-15,-1-2 0 16,3-2 3-16,-3 2-3 16,-5-4 0-16,2 2-1 15,-1 0 1-15,-1-3 4 16,-2 4-4-16,1-1 0 16,3-1 11-16,-1 0-11 15,3 3 0-15,-3-4-2 16,1 0 2-16,-2-1-1 0,5 0-2 15,3-4 3 1,-6 3 3-16,3-4-2 16,-5 2-2-16,-1-2-11 0,-3 2 12 15,-2-2 6-15,2 0-6 16,-1 2 0-16,1-4 7 16,2 4-7-16,-4-2 0 15,-2 4-12-15,-2 0 12 16,-2 0 7-16,-3-2-7 15,-1 0 0-15,-1-2-2 16,0 2 2-16,-4-2 0 16,0 2-1-16,-5-2 1 15,1 2 3 1,1-4-3-16,1 2 0 0,-2-1 14 16,-3 0-14-16,3-2-7 0,1 2 6 15,3-7 2-15,1 0-1 16,-2-3 0-16,3 3 0 15,-4 1 0-15,-3-2 1 16,-3 3-2-16,-6 6 1 16,-2 0 0-16,-5 0 13 15,2 2-13-15,0-2-12 16,5 0 12-16,2-4 0 16,-2 0 0-16,4-2 0 15,-2 3 0-15,-5-1 5 16,3 3-5-16,0 3-8 15,-7-2 8-15,5 1 1 0,-4-2 0 16,6-2-1 0,2-5 8-16,7-4-14 0,2-2 6 15,4-2 0-15,-2 2 2 16,-2 2-2-16,-2 4 0 16,-5 4-1-16,-7 4 1 15,-1 4 10 1,-5-2-10-16,1 2-3 0,2-4 3 15,1-2 11-15,0-6-2 16,3-5-9-16,-1-5 0 16,5 0 18-16,-2-2-18 15,-2-2-4-15,-1 4 4 16,-2-2 7-16,-1 2-7 16,-4 2 0-16,-1 0 7 0,-3 2 10 15,1 0-16 1,1 0-1-16,-1-3 5 0,-3-1-4 15,3 0 13-15,-4-6-14 16,1 0 1 0,1-10 28-16,-6 0-29 15,5-2 0-15,-4 0 7 0,-5 6-6 16,3-1 5-16,-5 4-6 16,2 0 0-16,-2 3 10 15,2-4-10-15,3-4-15 16,-5-3 15-16,2-1 0 15,-2-1 4-15,-2-7-4 16,0 1 0-16,-3-7 0 16,-2 4 0-16,0-2-1 0,1 3 0 15,-1 1 1-15,5 2 3 16,-2-4-3-16,4 2 0 16,0-4 9-16,0 4-9 15,2-1 0-15,-4 1 2 16,2 0-2-16,-5 2 9 15,0-2-9-15,-1-2 0 16,-1 2-13-16,-3-1 14 16,-2 7-2-16,1 4 2 15,-3 2 0-15,-1 2 12 16,3 4-13-16,-1-2 0 16,-2 2-9-16,1 5 9 0,1-2 0 15,-5 4-1 1,3-3 1-16,-3 6 7 0,3-2-7 15,-4 0 0-15,-1-2-3 16,1-2 3-16,-4 3 0 16,-2-3-6-16,1 4 6 15,-3 5 3-15,9-1-3 16,2 6 0-16,1-3 3 16,-1 1-3-16,5 0 0 15,-7-2-1-15,5 2 7 16,0 2-17-16,-3 2 11 15,3 0 0-15,-5 0 3 16,3 4-3-16,-3-4-1 0,-5-1-12 16,6 2 13-1,-4-3 9-15,5 4-9 0,-3 0 0 16,5-5 0-16,-1 5 0 16,-3 0 0-16,0 0-8 15,-4 4 8 1,4-2-5-16,-8-2 5 0,3 6-4 15,-1-2 4-15,1 2 0 16,1-2 0-16,4 2 0 16,2-2 0-16,3 4 10 15,0-4-10-15,1 4-4 16,2-1 4-16,1 4 0 16,-1-1 1-16,2-4-1 15,-3-2 1-15,1 4 4 0,2 0-5 16,-3-5-3-16,-3 5 3 15,1-5 0-15,-3 0 1 16,-3 1-1-16,-2-1 1 16,-3-2 3-1,4 5-4-15,-5-2-10 0,1 4 10 16,-1-6 9-16,2 4-9 16,6 0 0-16,1 2 0 15,3 6-3-15,2 0 3 16,2 0-9-16,2 0 9 15,-4 0 1-15,5 0 4 16,-1 2-5-16,0 2 0 16,1-2 2-16,-1-4-2 15,-2 8-10-15,2-2 10 0,1-2 6 16,-1 2-6-16,1-2 0 16,-6-2 1-16,8 0 14 15,-1 2-15-15,3 2-6 16,0 0 6-16,-2 0 6 15,-2 0-1-15,4-2-5 16,-2-2 0-16,2 4 3 16,0 0-3-16,2-4-1 15,0 8 1-15,0-4 6 16,-3 0-3-16,3 0-3 16,0 0 0-16,0 0 3 15,0 0-3-15,0 2 0 16,-2-2-1-16,2-2 1 15,0 2 7-15,0 0-7 0,0-4 0 16,2 8-6-16,-2-4 6 16,0 0-12-16,0 2-12 15,0 6-74-15,0 10-29 16,-8 6-344-16,-33 50-305 16</inkml:trace>
  <inkml:trace contextRef="#ctx0" brushRef="#br0" timeOffset="-121516.36">9455 1764 815 0,'-2'-6'356'0,"0"4"-158"0,0-3-36 0,2 0-45 0,-2 3-3 0,2 0-47 0,0-2 40 0,0 0-59 0,0 3 15 0,0-4 42 0,0 1-26 16,0 2 28-16,0-2 7 16,0 2-59-16,0 0 47 0,0 2-63 15,0 0-13-15,0 0 13 16,0 0 4-16,2 0-8 16,-2 0-13-16,0 0-22 15,0 2 31-15,0 2-31 16,2 6-4-16,5 11 4 15,1 11 16-15,2 12 5 16,1 3-21-16,-3 8 9 16,0-1 9-16,0-2-18 15,-1-4-5-15,1-5 5 16,-3-12 2-16,0-7-1 16,-5-6-1-16,0-8-51 0,2-3 24 15,-4-3-92 1,2-4-23-16,-2-3-53 0,-6-5-65 15,-21-46-232 1</inkml:trace>
  <inkml:trace contextRef="#ctx0" brushRef="#br0" timeOffset="-121123.13">9538 1935 1132 0,'7'0'312'0,"-1"-3"-150"16,10 3-9-16,-1-1-55 15,1-7-5-15,2 4 4 16,-2-4 8-16,-1-4-9 16,3 4-52-16,-5-5 13 15,-1-1 10-15,-1 1-11 16,-5-4 10-16,-4-1-39 0,0-2 1 16,-2 2 50-16,-2 4-42 15,-2 1-6-15,4 6-9 16,0 3 6-16,0 4 15 15,0 0-42-15,0 0 1 16,-2 6-17-16,2 4 10 16,0 12 6-16,2 10 12 15,0 7-3-15,0 1 9 16,2 2-18-16,2-6 0 16,-2 0 12-16,-2-8-12 15,3-2 0-15,-3-4 0 16,2-4-6-16,-2-4 5 0,0-2-146 15,0-4-129-15,1-2-64 16,11-8-507-16</inkml:trace>
  <inkml:trace contextRef="#ctx0" brushRef="#br0" timeOffset="-120695.09">9995 1921 1508 0,'0'2'288'0,"-3"4"-184"0,-8 6-13 0,0 8 43 0,-5 6-22 0,-1 2 32 0,1 0-84 0,5 4-37 0,3-6 20 16,2-1-8-16,6-7-10 0,6-7-2 0,0-3-14 0,3 0 45 15,4-6-41-15,7-2 5 16,3-2 12-16,6-6-19 16,2-2-10-16,-4-6-1 15,2-2 7-15,-6-10 5 16,0-2-12-16,-9 2 0 0,-8 0 0 15,-8 4 8-15,-10 6-8 16,-3 2 0-16,-9 6-21 16,-3 4 9-16,-7 7-51 15,1 6-55-15,2 3-40 16,10 6-94-16,2 26-203 16</inkml:trace>
  <inkml:trace contextRef="#ctx0" brushRef="#br0" timeOffset="-119901.53">10260 1931 1743 0,'2'1'358'0,"-2"-1"-190"16,-2 3-132-16,-1 7-4 16,-5 4 14-16,-4 8 22 15,3 6-10-15,5 2-19 16,2 0-12-16,4-2-27 16,2-4 1-16,5-8 32 15,1-4-32-15,-2-6 0 16,1-6 7-16,5 0 1 15,1-6 13-15,3-6-22 0,5-2 1 16,-6-8 12-16,6-4-13 16,-6-6-10-1,-1 2-13-15,-3 2-5 0,-6 4 26 16,-7 4-35 0,0 10-11-16,-3 4 48 0,3 4-35 15,0 4 11-15,-4 5 3 16,2 6 21-16,0 5 5 15,-1 6-5-15,10 2 0 16,5 0 5-16,3-2-5 16,5-2 0-16,-3-8 0 15,4-4 6-15,-3-6 17 16,1-4-23-16,0-4 0 0,-2-4 30 16,3-4-30-16,-4-4 2 15,2-2-1-15,-9-4 1 16,-2 0 2-16,-5-2-4 15,-6 0-39-15,-1 2 39 16,-2 2 0-16,2 6 0 16,3 2 1-16,0 8-1 15,2 2 0-15,2 2-27 16,0 2-15-16,5 6 41 16,5 6 1-16,3 5 0 15,3 4-1-15,-3 1 1 16,6 0 22-16,-1 2-21 15,-1-4 7-15,-3-4 37 16,-5-2-31-16,-6-4 10 16,-3-6 16-16,-7-2-25 0,-5 2 36 15,-7 2-40-15,-6-2-10 16,-6-2 19-16,4-4-20 16,0-4-30-16,12-8-61 15,6-2-91-15,12-6-83 16,58-40-32-16</inkml:trace>
  <inkml:trace contextRef="#ctx0" brushRef="#br0" timeOffset="-119364.09">10984 1921 1713 0,'0'0'330'0,"-2"4"-231"0,0 6-63 0,-3 4 87 0,-2 4-22 0,5 2-10 0,2 0-26 0,0 0-34 16,4-2-7-16,1-2-1 0,0-4-23 0,-1-6 49 0,1-2-48 0,-5-4-1 0,2 0 16 0,-2-2 19 0,2-4 8 16,4-2-23-16,6-6-8 15,1-4-17-15,2 0 5 16,3-4-27-16,1 6-10 15,-2 0-13-15,3 0 10 16,3 8 10-16,-4 4 30 16,2 1-18-16,-4 10 18 15,-3 3-13-15,-1 8 13 0,-4 2 1 16,-2 0 13-16,-3-2-14 16,0-4 7-16,-1 0 29 15,-3-8-30-15,2-2-4 16,-2-4 20-16,0 0 2 15,0-2 18-15,2-4-1 16,-2-6-41-16,4-2 9 16,6-8-9-16,-2 0-24 15,9 0-2-15,2 2-7 16,-1 6 15-16,-1 6-9 16,-5 6 20-16,-3 6-11 15,-3 8 18-15,-1 0-2 0,2 6 2 16,2 0 0-16,-5-4 0 15,0 2-96-15,-4-4-172 16,-4-4-73 0,-27-8-1209-16</inkml:trace>
  <inkml:trace contextRef="#ctx0" brushRef="#br0" timeOffset="-119168.95">11109 1724 1844 0,'0'-2'482'0,"0"2"-344"0,2 2-104 0,0 0-34 0,5 6 0 0,7 10 3 0,1 3-3 0,7 4-183 0,56 37-162 0</inkml:trace>
  <inkml:trace contextRef="#ctx0" brushRef="#br0" timeOffset="-118817.42">11587 1859 1804 0,'-2'1'309'0,"-2"8"-207"15,-3 7-55-15,-1 6 29 16,0 8 38-16,8 0-37 15,10 8-38-15,5 0 10 16,12 6-32-16,4 4-7 16,2 8-10-16,-1 6 0 15,-5 11 14-15,-7 7-14 0,-14 8 0 16,-8 6-20-16,-2-5 7 16,-8-13-58-16,-1-18 56 15,-7-20 15-15,-11-12 29 16,-11-12-28-16,-6-12 0 15,4-18 26-15,7-12-9 16,10-16-1-16,13-8-17 16,20-8 1-16,10-8-1 15,16-7 0-15,5-3-85 0,8 2-55 16,2 4-149-16,58-91-565 16</inkml:trace>
  <inkml:trace contextRef="#ctx0" brushRef="#br0" timeOffset="-118185.27">11911 1700 1692 0,'-4'-6'341'0,"2"-2"-55"0,-2 0-92 0,2 6-7 0,4 2-94 0,-4 4-91 0,0 10 17 0,-4 12-19 0,1 16 35 0,3 12-22 0,4 4-12 0,3 3 55 0,3-7-56 0,0-6 0 15,-2-8 0-15,-2-10 6 16,-1-11-2-16,-3-12-4 16,0-5 0-16,0-4 16 0,-3-4-16 15,1-8-12-15,-2-10-25 16,0-10 7-16,-4-14 19 15,0-4-26-15,-1-14-25 16,5-4 38 0,2-3-33-16,2 1 29 0,8 8 5 15,9 12 8-15,6 10 9 16,8 10-21-16,5 11 26 16,2 11-16-16,-2 10 17 15,-7 13-10-15,0 6-2 16,-10 14 12-16,-1 5 22 0,-5 2-15 15,-5-6 2-15,-6-4 65 16,-12-4-26-16,-5-4 0 16,-7-2-24-16,-7-2-9 15,-7-6-15-15,-4 0-5 16,-3-4-152-16,4 1-103 16,-32-20-345-16</inkml:trace>
  <inkml:trace contextRef="#ctx0" brushRef="#br0" timeOffset="-117842.2">12329 1935 1493 0,'12'8'381'0,"3"4"-167"0,16 6-13 16,1 6-66-16,-3 0-21 0,-7 0-28 0,-2 4-43 0,-11-6 25 0,-5-4-55 0,-4-1-12 0,-4-3 29 0,0-9-22 0,-8-1 10 0,3-4 12 15,-1-4 9-15,-2-6 46 16,-1-2-52-16,4-8-19 15,4-4 7-15,5-4-21 16,7-2-47-16,6-2-44 0,6 6-98 16,0 6-137-1,43-10-223-15</inkml:trace>
  <inkml:trace contextRef="#ctx0" brushRef="#br0" timeOffset="-117642.78">12691 1878 1249 0,'0'5'783'16,"0"-5"-609"-16,0 4-104 16,2 4 53-16,0 6 9 15,2 0-25-15,4 6-20 16,0-2-35-16,1 2-29 16,3-6-23-16,-2 0-15 15,-1-6-33-15,-3-4-273 16,8-16-239-16</inkml:trace>
  <inkml:trace contextRef="#ctx0" brushRef="#br0" timeOffset="-117459.83">12649 1526 2056 0,'-3'-6'468'16,"3"4"-284"-16,-2-2-97 15,4 6-87-15,-2 2 0 16,0 12 0-16,3 8-28 16,-3 12 20-16,2 4-223 0,6 4-292 15,32 22-1121-15</inkml:trace>
  <inkml:trace contextRef="#ctx0" brushRef="#br0" timeOffset="-117041.85">12971 1814 1407 0,'-15'13'472'0,"1"1"-317"16,-11 12 1-16,6 0-84 15,9 0 7-15,10-4-1 0,8-2-22 16,9-4 16-1,6-4-48-15,12-6 0 0,12-4 42 16,4-6-57-16,7-4-3 16,-6-6-5-16,-8 0 13 15,-8-6 13-15,-10-3-27 16,-6 2 0-16,-11 1 9 16,-9 2-1-16,-11 5-16 15,-13 5 7-15,-10 8 1 16,-3 8-8-16,-6 5 8 15,5 5 0-15,7 4-3 16,16 2 3-16,5 0 0 16,15 0-1-16,8-4 1 15,12 0 33-15,11-6-33 0,8-4 0 16,14-6 15-16,0-4-15 16,8-4-47-16,-3-6-236 15,80-38-414-15</inkml:trace>
  <inkml:trace contextRef="#ctx0" brushRef="#br0" timeOffset="-112879.92">9859 2542 1136 0,'-5'-4'210'0,"-1"0"-32"0,-4 0-38 0,4 0-11 0,-1-2-11 0,3 2-11 0,0 2 8 0,1-2-11 0,6 2 7 0,1 0 60 0,0-3-74 0,9-4-32 16,12 1-26-16,14-6-5 16,13 2 17-16,11-2-40 15,11 4-1-15,3 0 3 16,2 4-12-16,-4 2-2 16,-1 0 1-16,-7 0 0 15,-11-2-1-15,-17 6-91 16,-12 6-106-16,-18-2-9 15,-16 8-33-15,-88 34-24 16</inkml:trace>
  <inkml:trace contextRef="#ctx0" brushRef="#br0" timeOffset="-112618.25">9725 2675 364 0,'2'-4'1344'0,"9"0"-1102"16,14-4-124-16,22 0 65 16,18-2-24-16,12 1-33 15,10 4-12-15,2-1-33 16,1-5-21-16,-1 4-15 16,-7 0-24-16,-6-1 26 0,-9 4-47 15,-9 1-5-15,-10 0 4 16,-9 2-82-16,-16 2-147 15,-4 2-248-15,-19-7-875 16</inkml:trace>
  <inkml:trace contextRef="#ctx0" brushRef="#br0" timeOffset="-109662.98">12022 2508 1689 0,'0'-2'361'0,"5"-2"-185"0,6-4-95 0,11 0-30 0,10-2 51 0,12-4-3 0,7 0-36 0,7 2-3 16,5-2-48-16,3 4-11 0,-3-2 19 0,-3 6-20 0,-12 0-7 0,-5 4-167 0,-14 4-174 16,-26 10-441-16</inkml:trace>
  <inkml:trace contextRef="#ctx0" brushRef="#br0" timeOffset="-109478.86">12049 2637 1711 0,'6'0'240'15,"8"2"-141"-15,6 0 11 0,8 2-11 16,9-3-17-16,-6-1-25 15,5-1-49-15,1-5-8 16,1-1-207-16,53-44-962 16</inkml:trace>
  <inkml:trace contextRef="#ctx0" brushRef="#br0" timeOffset="-105950.34">12354 6178 875 0,'-2'0'135'0,"2"2"-116"0,0-2-10 0,0 2-9 0,0-2 0 0,2 2 12 0,-2 0-6 0,2-2 1 0,2 2-7 0,4 2-7 0,-2-4-26 0,17-6-219 16</inkml:trace>
  <inkml:trace contextRef="#ctx0" brushRef="#br0" timeOffset="-98488.03">13071 5329 1321 0,'0'-4'299'0,"-2"3"-164"0,2-1-74 0,0-2-29 0,0 2 56 0,2-3-10 0,-2 0-1 0,3 3-28 0,-6 0 5 0,3 0 48 0,-2 0-52 0,-2 0-4 16,2-1 22-16,-1-2-55 15,-1-1 41-15,0-1-33 16,-1-1-4-16,-2 1 2 0,-2-1-19 15,1 1 0-15,-4 1 3 16,-1-4-3-16,-7 5-1 16,2-2 0-16,-9-1 1 15,-2 2 4-15,-2 1-4 16,-6 2 0-16,-6 6 7 16,-4-2-7-1,-6 6 0-15,1-4-6 0,1 4 6 16,4-3 10-16,-1-3-10 15,1 3 0-15,-7 0 0 16,-1-2 8-16,-3 1-13 16,-2-2 5-16,4 3 0 15,2-1 0-15,-2 0 0 0,-1 5 0 16,-8 5-6-16,0 0 7 16,1 1-2-16,3-3 1 15,6 1 0-15,0-8 8 16,3 1-8-16,3-1 0 15,4 1 0-15,1 1 0 16,6-2 0 0,0 0-2-16,0 0 2 0,1 4-3 15,-2-2 3-15,-5 2 0 16,-3 2 0-16,-6 2 0 16,-3 4-1-16,-4-2 1 15,0 4 0-15,-1 0 0 16,3 0 0-16,5-2 0 15,-2 0 3-15,5 0-3 0,1-2 0 16,0 3-1 0,0-3 1-16,1-1-1 0,-4 1 1 15,8 3-2-15,-1-2 2 16,3 3 0-16,3 0 0 16,4-1-1-16,-5 1 7 15,2 2-7-15,-5 0 1 16,4-4-1-16,1-2 1 15,2-4 1-15,1 0 0 16,-2-2-1-16,2 2 1 16,-3-4 15-16,1 2-16 15,-1-2-6-15,-3 4 6 16,-1-2 5-16,-5 4-5 16,-4 2-1-16,-7 2 1 0,5 2-5 15,-3-4 5-15,0 4-7 16,3 0 7-16,-3 2 7 15,-4-4-1-15,6 0 1 16,0 1-6 0,2-3 45-16,0 1-46 0,1-2 0 15,2 5 1-15,0-2 1 16,-2 4 3-16,0-4-5 16,1 0 0-16,4 0 14 15,3-4-14-15,-3 2 0 16,0-4 4-16,2 2-4 15,-2-2 0-15,-5 2-1 16,-5 0 1-16,2 2 0 16,-2-2 0-16,1 0-1 0,1 0 1 15,3-2 1 1,2-2 6-16,-2 0-7 0,-5 4 0 16,0-2 3-16,-1 2-3 15,-3 1-9-15,2 1 9 16,-5 2 6-16,3-2-3 15,0 1-3-15,0-1 0 16,4 4-9-16,-2 1 9 16,0-1-5-16,-2 2 5 15,-7-2 0-15,-6 6 17 16,-6 0-17-16,-8 2 0 16,-2 4 3-16,-1-2-3 0,0 0-1 15,3 4 1 1,2 0 0-16,3-2 2 0,0-2-2 15,1 1 0-15,4-1 18 16,3-4-18-16,1-4 0 16,1 4 0-16,5-2 0 15,-2 2 3-15,2 2-3 16,1 2 0-16,-4-1-1 16,5-2 2-16,1 1-2 15,4 0 1-15,-3 1 0 16,3 1 15-16,0-2-15 15,5 4 0-15,6 0-4 16,1 0 4-16,2 4-8 16,-1 0 8-16,0 2 0 15,5-4 0-15,6 4 0 0,-4 5 0 16,0 3 3-16,-5 4 6 16,3 0-18-16,-2 2 9 15,3-2 0-15,4 0 6 16,3-2-6-16,3-3 0 15,7-2 4-15,-3-5-4 16,7 3-5-16,-2-5 4 16,8 0 1-16,-3-4 6 15,5-2-6-15,-3 2 0 16,-1 2 7-16,3-4-7 16,0 1-1-16,-1-3-1 15,5-1 2-15,1 0 3 16,-2-1-3-16,3 2 0 0,-3-2 12 15,2-2-11 1,2-4 0-16,1-4-1 0,1-2 1 16,0 2 20-16,-1 0-21 15,-2 4-2-15,3 2 1 16,-1 0 1-16,3 0-6 16,2-2 0-16,-2 3 6 15,2-2 10-15,-2 3-10 16,0-3 0-16,-3-1 5 15,1 0 1-15,-1 0 1 16,-4 2-7-16,3 2 6 16,-3 6 11-16,2 4-17 0,0 6-5 15,5-2 5-15,2 0 0 16,2-2 1-16,5 0-1 16,-2-7 0-16,4-1 1 15,-3 0-1-15,8 4-1 16,-5 8 1-16,4 2 1 15,3 8 0-15,-1 8-1 16,3 9 1-16,5 4 9 16,2 6-10-16,0-3-8 15,6 2 8-15,3-4 2 16,-3-1 5-16,4-3-7 16,0-2 1-16,0-10-9 15,-4-10 8-15,-2-10-7 16,5-12 7-16,-3-6 21 15,2 1-9-15,7-2-12 0,3-1 6 16,1 2 13-16,8 1-19 16,0-3-4-16,6 4 4 15,7-3 7-15,-3-1-7 16,6 1-1-16,-1-5 1 16,-3 0 5-16,5-8-5 15,0-2-1-15,3-2 1 16,3-4 0-16,1-2 6 15,-2 2-6-15,1-5 0 16,1 4 15-16,-3 0-15 16,-3 3-15-16,-1 0 15 15,2 4 1-15,-4 4-1 16,7 3-2-16,3-1 2 0,2-2 8 16,5-3-8-16,3 2-8 15,4-3 8-15,2 0 0 16,1-4 9-16,-5 1-9 15,3 0 0-15,-3-1 4 16,0 1-4-16,-2 6-7 16,-5-3 7-16,1 6 0 15,-5-1 8-15,-5 8-8 16,-2-8 0-16,-8 2 9 16,1-1-9-16,-6-6-11 15,5-2 10-15,1-6 1 16,8-2 3-1,6-5-3-15,6-3 0 0,4 7-2 16,-1-2 2-16,-8 8-9 0,-3 2 3 16,-9 3 6-16,0 3-3 15,-7-2 3-15,0 2 0 16,3-2 3-16,1-1-3 16,1 0-1-16,11-1 1 15,6-2 1-15,11-2 2 16,15 1-3-16,68-9 0 15,11 3 3-15,7 2-3 16,-65 11-2-16,-7-2-4 16,-64-1 6-16,2 0-3 15,-4 0 3-15,53 3 0 16,1-2-10-16,-2 1 10 0,0-4 0 16,6 1-6-16,-6-3 6 15,6-5-5 1,0 3 5-16,-5 0 0 0,3 2 0 15,-4 2 0-15,2 2 0 16,3 2-6-16,3 2 6 16,60 4-11-16,9 6-46 15,-129-14 42-15,2 0 15 16,49 3 0-16,-5-3 0 16,-9 3-1-16,-1 0 1 15,-1-2 19-15,-2-1-19 16,0 0 0-16,7 0 30 15,-2-1-29-15,9-5 6 16,3-1-7-16,4-3 8 0,5-2-4 16,61-3-4-1,7-2 0-15,-2 7 2 0,-132 8-2 16,2-4 0-16,3 2 0 16,46-4 0-16,3-2 3 15,-1-4-3-15,0-2 0 16,8-2 3-16,-4-2-3 15,4 0 14-15,-6 2-14 16,1 0 0-16,-5 6-6 16,3-2 6-16,-1 4-1 15,-1-3 0-15,-1 4 2 16,-5-7-2-16,-3 1 1 16,-7-4 0-16,-4-5-11 15,2-5 11-15,-2 3-7 16,-2-4 7-16,2 4 1 0,-12 4 1 15,-5 2-2 1,-10 6 1-16,-9-2 26 0,-7 4-27 16,0-6 6-1,-1-6 19-15,6-6 1 0,3-8-5 16,8-4-21-16,11 3 13 16,1-1-7-16,5 8-6 15,-3 2-1-15,-8 6 0 16,-9 8 1-16,-4-2 0 15,-5 2 0-15,-6 0 1 16,1-6 11-16,0-4-12 16,2-12-3-16,1-8 3 0,5-5 1 15,-5 0 5-15,0-2-6 16,-5 7 0-16,-8 2 22 16,-4 4-22-16,-5-2 0 15,-5-3 18-15,-6-2 7 16,-5-4 5-16,-2-5-30 15,-5-4 1-15,1 0 23 16,-5-8-24-16,5-1-7 16,2-3 7-16,2 0 0 15,0 0 9-15,-3 4-9 16,-1 2-1-16,-5 4-26 16,-11-2 16-16,-2-1-10 15,-11-1 9-15,-6-2 12 0,-5-3 14 16,-3-1-14-16,-6 0 0 15,-7 0 10-15,-3-2-10 16,-7 3-1-16,4 2 1 16,-5-6 0-16,-2-1 3 15,-6 0-3-15,-6 1-1 16,-4 2-25-16,-11-2 25 16,-6 3-22-16,-8-2 8 15,-65-38 15-15,119 74-4 16,-58-37 4-16,0 1 0 15,2 4 6-15,-2 2-6 16,-2 6-6-16,-61-33 5 16,-15 7 1-16,-11 6-2 15,74 34-16-15,4-4 12 16,6 12-4-16,69 18 10 0,3 1-8 16,2 1 2-16,-52-16 6 15,8-4 7-15,6 0-7 16,3 4 0-16,5-2 0 15,4 2 1-15,3 0-1 16,3 1 0-16,0 3 8 16,3 10-16-16,-6 7 7 15,1 4-4-15,-2 5-5 16,-6 2 10-16,-1-2 0 16,4-6 0-16,5 0 0 15,7-4 11-15,8 0-11 16,0 4 0-16,10 2-6 0,-2 8 6 15,2 6-6-15,-3 6-5 16,-3 0 11-16,1 4 5 16,9-4-5-1,6-4 0-15,5-4 8 0,4-4-7 16,4-4 0-16,4 2-1 16,1 0 0-16,1 0-3 15,-2 2 3-15,4 6-3 16,-5 0 2-16,-1 2 1 15,4 2-1-15,1-4-5 16,5 0 6-16,3 0 0 16,2-1 0-16,2-2-3 15,4-1 2-15,-2 0 1 0,2 2 0 16,0-2 0 0,-2 6 0-16,-3-4-3 0,1 6 3 15,-2 5-10-15,-6-2 2 16,8 11 8-16,-1 0-15 15,3 0-115-15,6 1-139 16,9-3-98-16,30-6-654 16</inkml:trace>
  <inkml:trace contextRef="#ctx0" brushRef="#br0" timeOffset="-97437.63">10547 7195 1521 0,'-2'-6'307'0,"2"6"-152"0,-3-4-52 0,3 1-28 0,0 3 14 0,3 0-17 0,-1 0 15 0,3 0-57 0,4 0 0 0,8 3 57 0,12-3-30 0,10 0-3 0,9-4-20 0,14 0-34 16,3-2 41-16,3-1-41 0,-11 6-24 0,-12 2-54 0,-14 12-102 0,-16 5-75 0,-17 5 13 0,-65 50-106 16</inkml:trace>
  <inkml:trace contextRef="#ctx0" brushRef="#br0" timeOffset="-97263.46">10679 7419 535 0,'-10'0'781'0,"2"2"-475"16,-5 0-147-16,8-2-62 16,8 0-23-16,5-2 1 15,10 0 94-15,8-2-14 16,15 0-77-16,10-6 24 16,13-2-75-16,10 0-18 15,13-2 0-15,9-6-9 16,6 0-170-16,166-45-542 15</inkml:trace>
  <inkml:trace contextRef="#ctx0" brushRef="#br0" timeOffset="-93678.19">21990 2628 1545 0,'0'0'305'0,"0"0"-199"16,3 0-20-16,-3-1-40 0,2-2 58 0,0 2 34 0,2-5-38 0,4 2-28 0,3-4-30 0,-1-1-25 0,2 0 67 0,3-1-65 0,-5-3 5 0,-2 8 8 0,-1-3-26 0,-3-1 0 16,1 4-6-16,-5 0 0 15,0 1 0-15,-3 2 0 16,-1 0-16-16,-5-2 15 16,-9 8 2-16,-13 2-3 15,-11 8-7-15,-7 15 9 0,2 3-1 16,4 8 1-1,12 6-1-15,10 2-6 16,9 2 7-16,14-8 0 0,12-2-21 16,8-4 21-16,12-9 22 15,10-13-22-15,5-3-1 16,6-8-36-16,1-8-134 16,73-31-207-16</inkml:trace>
  <inkml:trace contextRef="#ctx0" brushRef="#br0" timeOffset="-93362.94">22371 2267 1802 0,'0'0'342'0,"0"0"-214"16,2 3-121-16,1 3 5 16,2 4 80-16,-1 6 31 15,5 10-14-15,-7 8-41 16,2 10-22-16,-4 4 13 16,0 6-59-16,0-2 12 15,-2 1 9-15,2-5-21 16,-2-2 0-16,-5-4-1 0,3-4-11 15,-2-6-27-15,-4-4-102 16,-3-4-116-16,-25 12-103 16</inkml:trace>
  <inkml:trace contextRef="#ctx0" brushRef="#br0" timeOffset="-92834.59">22412 2711 1578 0,'0'-6'309'0,"0"0"-112"0,0-8-61 0,4 4-41 0,5-6-58 0,7 3 32 0,1-1-54 0,8 5-14 0,0 0 9 0,-1 5-1 0,0 7 6 0,1 8-13 0,-1 4 11 0,-1 9 55 0,-1 6-50 0,-2 4-17 0,5 6 14 16,-5-2-9-16,-3-2-6 16,-1-6-43-16,-7-7-144 15,-2-8-74-15,3-12-392 16</inkml:trace>
  <inkml:trace contextRef="#ctx0" brushRef="#br0" timeOffset="-90812.07">22915 2592 1857 0,'-18'11'256'0,"5"3"-185"15,-20 10-38-15,8 8 58 16,0 0-43-16,10-4-12 15,6-2-1-15,2-2-7 16,11-2 23-16,2-6-49 16,4-2-2-16,3-10 69 0,6-2-38 15,3-6 4-15,5-6-20 16,-3 0-8-16,3-6-2 16,-5 2-5-16,-9-2-45 15,-5 4 36-15,-8 6-39 16,-3 6-35-16,-8 6 23 15,-7 6 57-15,-2 6-12 16,0 0 15-16,7 4-18 16,10 0 9-16,8-2-52 15,6-4 16-15,11-8 22 16,3-5 23-16,6-12 11 16,2-9-11-16,3-4 0 15,-3-8 15-15,1-6-14 0,-1-4 24 16,0-4 22-16,-4-4-11 15,-6-4-9-15,-5-3-27 16,-9 1-2 0,-7 0 1-16,-7 4 1 15,-3 4 0-15,-4 8 15 0,3 12 0 16,3 7 30-16,2 14-45 16,2 2-9-16,-4 14-3 15,-2 11-1-15,-3 14 13 16,4 12 15-16,7 4-14 0,9 10 28 15,8-1-29 1,6-1 0-16,4-6 24 0,-3-12-24 16,3-12 12-16,-5-14 13 15,-4-8 20-15,7-8 42 16,-4-10-46-16,8-4-40 16,-2-8 34-16,-2-4-34 15,-5-7 11-15,-2-4 0 16,-7-9-11-16,-6-1 31 15,-8-1-32-15,-1 0 0 16,-3 4 11-16,0 2-10 16,1 8 10-16,-1 8-9 15,5 8 10-15,0 11 12 16,2 7-24-16,0 11-44 16,2 15 44-16,0 10 2 15,3 16-1-15,1 8-1 16,3 2 6-16,5 5 12 0,5-6-18 15,-1-4 0-15,5-9 0 16,-2-10 6-16,4-14 2 16,0-10-2-16,4-6-6 15,2-10 87-15,2-8-66 16,1-4-9-16,-1-8 12 16,-4-2-12-16,-4-2-4 15,-5-2-8-15,-13 10 0 16,-5 0-10-16,-4 6 10 15,-7 8-32-15,-11 4 10 16,-7 6 14-16,-11 10-2 16,0 6 4-16,7 8 6 15,7 4-27-15,7 0 21 0,11 2-26 16,4-8 5-16,6-4 12 16,3-6 6-16,4-7 8 15,2-6 1-15,8-3 29 16,6-4-29-16,2-6 0 15,0-2 1-15,4-8 11 16,-4-6-6-16,-3 0-6 16,3 0-3-16,-4 2-21 15,-9 4 21-15,-6 12-17 16,-1 2 5-16,-1 8-9 16,0 4 17-16,1 8-4 0,-1 4 11 15,4 2 2-15,-5-2-2 16,-1 0-6-16,-2-4 6 15,2-6 7 1,-6-2 14-16,2-6-4 0,-2-2-1 16,0-2 62-16,2 0-55 15,2-8 4-15,9 0-12 16,1-10-15-16,6-4-25 16,2-2-76-16,-4 4-10 15,0 2 63-15,-4 10-61 16,-4 8 28-16,3 4 42 15,-1 6 34-15,-1 2-4 16,5 4 9-16,-3 0 0 16,-2-4 9-16,1-2-9 15,-2-2 0-15,-5-4 18 0,2-4 26 16,2-2 61 0,-1-4-59-16,4-2-34 0,-1-6 42 15,-3 0-52 1,-3 2 5-16,-3 0 1 0,-2 8-7 15,0 4 16-15,0 2-17 16,-2 6-29-16,-5 10 20 16,-1 16 9-16,-1 18-6 15,-3 20 6-15,8 16 0 16,2 13 12-16,4 65-12 16,0-110 0-16,0 44 0 15,-2-11 0-15,-2-31 0 16,-4-18 1-16,-8-22-1 0,-3-16 58 15,-6-14-46-15,-2-22-6 16,4-16 38 0,9-18-38-16,14-9 4 15,12-7-10-15,13 4 8 0,6 0-11 16,9 10 3-16,5 14-6 16,2 9-6-16,-2 7 12 15,-5 10 0-15,-4 0 5 16,-14 12-4-16,-3 4 25 15,-15 4-26-15,-6 8 0 16,-2 4 18-16,-4 0-18 0,-10 0 0 16,-9 8-17-1,-11 2 14-15,-1 10-9 0,1 6 12 16,14 4-26-16,9-2 25 16,8-4-13-16,8-2-22 15,5-7 12-15,7-5 24 16,8-5 1-1,6-2-1-15,6-10 0 0,3-3 6 16,1-6-6-16,-4-2 6 16,1-4-6-16,-5-2 6 15,-4-4 15-15,-5 8-20 16,-4 2-1-16,-7 4 35 16,0 8-23-16,-2 2-11 15,2 6-1-15,0 0 0 16,-2 6 7-16,1 6-1 0,-4 6-6 15,3 2 32 1,-7 4 1-16,-7 0-6 0,-3-2-26 16,-6 4 16-16,-13 1-34 15,-11 4-16-15,-26 0-340 16,-157 11-991-16</inkml:trace>
  <inkml:trace contextRef="#ctx0" brushRef="#br0" timeOffset="-90305.47">22287 3487 1995 0,'0'-2'352'0,"2"0"-154"0,3 0-96 0,12-2-60 0,10 0-19 0,16 2-8 16,19-2 39-16,9 6-54 0,12-2-6 0,-1 2-22 0,-8 4-227 0,42-14-363 0</inkml:trace>
  <inkml:trace contextRef="#ctx0" brushRef="#br0" timeOffset="-90183.19">22302 3681 2259 0,'19'-4'454'0,"7"2"-403"0,29-4 55 16,17 0-58-16,12 5 14 0,11-6-8 0,3 1-36 0,4 0-18 0,7-2-207 0,112-46-1552 0</inkml:trace>
  <inkml:trace contextRef="#ctx0" brushRef="#br0" timeOffset="171694.84">2181 3673 1018 0,'-2'0'858'15,"-3"-2"-626"-15,3 0-109 16,-1 2-30-16,1-2 18 16,2 4 12-16,0-2 21 15,0 2-88-15,2-2-23 0,-2 0 34 16,0 0-8-16,3 0-8 15,-1-2 1-15,1 2-41 16,5 2 11 0,11-2 5-16,4 2-6 0,20 2 27 15,10-1-25-15,12-2-8 16,6-1-8-16,-2-1 1 16,4-4 8-16,-3-1-16 15,-7-1 0-15,-1-2 11 16,-8 4-11-16,-8-4-5 15,-11 3 4-15,-8 4 1 16,-11 2 0-16,-9 0 0 16,-5-2-29-16,-4 2 2 0,0 2-43 15,-3-2-65 1,-4-2-86-16,-18 2-258 16,-106-8-57-16</inkml:trace>
  <inkml:trace contextRef="#ctx0" brushRef="#br0" timeOffset="171975.92">2058 3651 1568 0,'0'-2'328'0,"3"2"-203"0,9-1-32 0,11 1-12 0,15 0 91 0,13-3 5 15,16 1-42-15,14 2-22 0,10-4-34 16,5 2-16-16,-1 0 5 16,1-4-25-16,-11 4-4 15,-12-2-39-15,-6 2 2 16,-14-4 19-16,-7 2-21 16,-18 2-5-16,-10 0 5 15,-10 2-67-15,-5 0-40 16,-6 0-176-16,-32-20-333 15</inkml:trace>
  <inkml:trace contextRef="#ctx0" brushRef="#br0" timeOffset="172844.87">2002 4778 488 0,'0'0'1372'0,"0"0"-1087"0,0 2-150 0,0-2-69 15,3 2 44-15,-1-2 49 0,4 0-24 0,15 0-45 16,10-2-9-16,16-2-21 16,13-2 30-16,7 0-66 15,4-2-9-15,2 0-2 16,-1 2-4-16,-5-4-9 0,-5 4-1 16,-8 0-73-1,-10 4-86-15,-11 0-202 0,-14 6-142 16,-48 24-93-1</inkml:trace>
  <inkml:trace contextRef="#ctx0" brushRef="#br0" timeOffset="173043.41">2158 4941 1487 0,'3'0'365'15,"1"2"-254"-15,12 0-62 16,17 6 91-16,16-4 89 15,21-4-58-15,9-2-73 16,6-6-34-16,-4 0 2 16,-6-4-43-16,-8 2-23 0,-11 2-118 15,24-19-542 1</inkml:trace>
  <inkml:trace contextRef="#ctx0" brushRef="#br0" timeOffset="179877.81">8585 3555 1396 0,'-7'-4'350'0,"2"-2"-155"0,-2 0-116 0,3 4 23 0,2-2 26 0,2 4-46 0,0 2-32 16,0-2-43-16,0 0-5 15,0 0 11-15,0 0-7 16,2 0 0-16,-2 0 3 15,4 2-7-15,8 6 29 0,10 6 16 16,7 10-16-16,16 4 13 16,10 0-28-16,5 4-1 15,12-5-1-15,3-5 2 16,6-3 4-16,-2-6-20 16,11-1 0-16,-6-9 5 15,4-3-5-15,-4-3 1 16,-2-4-3-16,-10 2 4 15,-3-1-10-15,-11-5 4 16,-2 6 4-16,-12 0 1 16,-13 0 0-16,-8-3 0 15,-12 5 10-15,-9 1-10 16,-2 2 53-16,-2 0-5 16,-1-4-5-16,1 0 11 15,-2-4-37-15,0-2-16 16,-2 2-2-16,-4-2-38 0,-1 0 2 15,-7-4-24-15,-7 0 11 16,-6-4 22-16,-1 0 3 16,3 2 24-16,0 0-2 15,8 2 4-15,3 4 17 16,5 2-19-16,3 2 0 16,6 4 14-16,4 0-9 15,2 2-5-15,3 2-21 16,6 2-4-16,9 8 23 15,6 4 2-15,13 0-3 16,1 8 3-16,2-2 1 16,-4 0 1-16,-6-2-2 0,-13-2 0 15,-5 2 10 1,-10 1 16-16,-8 1-4 0,-10 1 31 16,-1 4-14-1,-10-1-9-15,0-6-20 0,-6 4-2 16,2 0-2-16,0-2-6 15,2 0-149-15,-10 16-392 16</inkml:trace>
  <inkml:trace contextRef="#ctx0" brushRef="#br0" timeOffset="181293.51">10391 3369 1440 0,'0'0'338'0,"0"0"-185"0,0-2-86 0,2 2 1 0,-2-3 1 0,0 3 25 0,0 0-23 0,0 0-50 16,0 3-8-1,0-3 40-15,0 0-11 0,0 0 6 16,0 2-26 0,0 6-4-16,3 7 36 0,-3 12-31 15,2 7-16-15,0 2 26 16,1 2-25-16,-1-2 5 16,2 0-1-16,3-8 0 15,-3 0 10-15,-2-3-22 16,3-2 0-16,-3-1 6 15,3 1-6-15,-3-5 0 16,2-2 6-16,-2-2-6 16,1-6 0-16,-1 2-6 15,-2-6-80-15,2 0-178 16,0-6-371-16</inkml:trace>
  <inkml:trace contextRef="#ctx0" brushRef="#br0" timeOffset="181994.46">10389 3349 223 0,'-3'0'1145'0,"6"0"-937"0,-3 0-125 0,0 0-1 0,0 0-20 0,0-3 29 16,0 3-1-16,2 0-18 15,-2 0 24-15,0 0-21 16,0 0-3-16,2-1 6 15,-2 1-25-15,3 0 20 16,-1 0-20-16,5-3-25 0,6 2 17 16,3-2-21-16,8-1-6 15,0-2-4-15,5 5-14 16,0-3 23-16,0 0-23 16,7-1 0-1,-3 4 6-15,1-6-6 0,-8 6-26 16,-3 1-68-16,-7 0-124 15,-7 1-68-15,-12 17-292 16</inkml:trace>
  <inkml:trace contextRef="#ctx0" brushRef="#br0" timeOffset="182260.87">10458 3569 1557 0,'3'-2'296'0,"1"2"-167"16,5-4-48-16,4 0 40 15,7 2 37-15,2-2-52 16,5 0-70-16,2-2 6 15,-2 2-42-15,-1 2-66 16,-3 0-215-16,12-6-373 16</inkml:trace>
  <inkml:trace contextRef="#ctx0" brushRef="#br0" timeOffset="182661.53">10819 3541 382 0,'4'-2'1290'16,"6"2"-1105"-16,9 0-125 0,4 4 3 15,6 10 19 1,-3 2 44-16,-3 4-22 0,-1 10-56 15,-4-4-2-15,-3 2-13 16,-5-2-13-16,-10-2-17 16,-7 1 12-16,-9-3 10 15,-2-3-25 1,-4-2 0-16,-3-7 6 0,-1-8-5 16,3-4 8-16,1-8 30 15,6-8-24-15,6-7 30 16,10-7-10-16,6-1-35 15,9-2 0-15,6-1-3 16,10 2-54-16,9 0-45 0,5 6-87 16,1 6-107-16,59-14-817 15</inkml:trace>
  <inkml:trace contextRef="#ctx0" brushRef="#br0" timeOffset="183877.93">11336 3455 1113 0,'-2'-2'737'16,"0"-4"-557"-16,-3 2-77 0,-1 4-14 15,-6 4-46-15,-7 12 11 16,-6 10-10-16,-8 10 4 15,1 4-21-15,8 4-21 16,8-5-5-16,9-3 8 16,7-4 2-16,4-6-11 15,8-11 16-15,3-1-16 16,6-7 33-16,6-10-21 16,4-2-3-16,2-9 10 15,7-8-19-15,2-6-18 16,-1-5-4-16,-6-5-38 15,-8 4 13-15,-10 0 8 16,-5 10-19-16,-8 10 29 16,-10 12-56-16,-6 12-1 15,-5 8 56-15,-6 10 5 0,7 4-20 16,8 2-5 0,10-3-10-16,9-4 0 0,9 0-46 15,7-8 58-15,4-5 37 16,2-10 11-16,-4-5 78 15,0-5-15-15,0-9-10 16,-4 0 23-16,0-3-16 16,-6-5 6-16,2-1-15 15,-9-2 14-15,-4-4-16 16,-2 6-14-16,-6 2-34 16,-2 6 23-16,0 2-24 15,-2 6-1-15,1 4-8 0,0 6-16 16,-3 6 17-16,0 8 2 15,-5 8 6-15,3 2 5 16,8 2-4-16,2-4-1 16,8-2 7-16,-1-6 14 15,4-5 18-15,1-6 8 16,6-3-16-16,-5-5 59 16,8-4-40-16,-4-4-5 15,6-2-14-15,-3-3-11 16,3 0 5-16,-6-2-25 15,0 2-1-15,-9 6-13 16,-5-2 14-16,-2 10-28 16,-6 2-26-16,1 4-3 15,-5 8 25-15,3 2 11 16,-3 6-12-16,7 0 2 0,5-2-43 16,3-3 2-16,4-4-12 15,5-7 78-15,2-1 6 16,0-10 32-16,3-1-7 15,1-6 31-15,2-1-22 16,-2-4 8 0,-4-1 2-16,3-2-25 0,-11-2 14 15,-2 2-21-15,-2 2-11 16,-7 0 14-16,-2 8-15 16,-5 2 0-16,-2 6-40 15,-4 6 31-15,-7 12-2 16,-5 6 8-16,0 8 3 15,6 0 0-15,-2 0 0 16,11 0-1-16,5-6 0 16,7-4 1-16,5-2-2 0,4-7-8 15,7-8 10 1,4-2 25-16,4-8-5 0,1-4 4 16,7-8 6-16,-3-7-5 15,-2-6 7-15,-5-8-8 16,-1-4-6-16,-10-6 24 15,-7-6-41-15,-6 1 13 16,-6 2-14-16,-3 2 24 16,-1 15 18-16,0 10 0 15,3 12-10-15,5 10 22 16,0 6-54-16,2 4-8 16,-2 8-32-16,-2 20 40 0,2 14 1 15,-3 16-1-15,7 13 0 16,5 7-4-16,1-2 4 15,-1-6-93-15,-7-3-392 16,-27 41-718-16</inkml:trace>
  <inkml:trace contextRef="#ctx0" brushRef="#br0" timeOffset="184532.03">10957 4096 1407 0,'0'-5'357'0,"-2"1"-150"0,0-2-38 0,2 2-25 0,0 1 8 0,0 3-32 0,0 0 7 0,0 0-70 16,0 3-25-16,0-2-2 15,2 9-18-15,-2 8 13 16,0 7-5-16,2 7-13 15,-2 5 8-15,-2 2-15 16,0-3-106-16,-2 0-157 16,-4-8-230-16,-29 2-493 15</inkml:trace>
  <inkml:trace contextRef="#ctx0" brushRef="#br0" timeOffset="185293.58">10817 4066 1444 0,'9'-2'285'0,"6"2"-132"15,10 0-81-15,8 2 46 16,3 9-59-16,4 3 20 16,0 5 5-16,0 6-25 15,-2 3 17-15,-7 6 14 16,-2 0-18-16,-11 0 2 15,-7-2-41-15,-7-4-9 16,-8-2-3-16,-7-2-6 16,-5-6 3-16,-3 0-9 0,-10-6-9 15,-5-1 37 1,0-8-28-16,6-1-7 0,1-2 16 16,9-2-9-1,7-1-3-15,9 3-6 0,6-3-26 16,7 3-10-16,7 0 15 15,18 0 20-15,8 0 1 16,10-1 0-16,4-6-6 16,-4 3 0-16,-8-2 6 15,-1-6 15-15,-7 0-14 16,-7-4 1-16,-9-2 5 16,-2 2 4-16,-9-4-5 15,-8 2-6-15,-3 4-8 16,-5 0-2-16,-2 6 8 0,-8 2-20 15,-1 10 16-15,-2 2-2 16,-6 4 7-16,5 10-12 16,2 6 13-16,9 0 0 15,8 4 0-15,6-4-15 16,5-2 9-16,9-6-4 16,-3-4 8-16,6-6 2 15,0-8 0-15,1-4 22 16,7-6-13-16,-1-8 0 15,1-2 3-15,-3-6 11 16,-4-4 2-16,-1-4-23 0,-10-2 5 16,-1-6 5-16,-6 2-12 15,-6-3 0-15,-4 6 0 16,0 5 19-16,-1 7 17 16,2 10-22-16,1 8-8 15,0 3 3-15,2 6-9 16,-2 3-33-16,-3 6 22 15,3 11 11-15,-2 13 4 16,4 5-4-16,6 2-20 16,3 4 19-16,3-4-99 15,-2 0-117-15,-3-10-133 16,-5 10-248-16</inkml:trace>
  <inkml:trace contextRef="#ctx0" brushRef="#br0" timeOffset="185459.52">11672 4203 1608 0,'11'-4'276'0,"3"-2"-144"0,11-5-97 0,6 8-28 0,7-1-7 0,-3 2 0 0,3 0-36 0,-3-1-82 16,-6 6-133-16,-4 1-19 15,6 14-388-15</inkml:trace>
  <inkml:trace contextRef="#ctx0" brushRef="#br0" timeOffset="185632.48">11980 4200 901 0,'-9'5'383'0,"0"1"-107"16,-9 10-57-16,-6 6-68 0,-1 4-61 16,3 2-7-1,8 0 2-15,8-4-23 0,6-2 29 16,9-6-28 0,5-2 71-16,9-5 4 0,8-6-57 15,8-3-14-15,5-6-38 16,-2-2-22-16,1-4-7 15,-7-6-137-15,-3-2-194 16,27-42-406-16</inkml:trace>
  <inkml:trace contextRef="#ctx0" brushRef="#br0" timeOffset="187876.75">8689 4600 1160 0,'0'0'641'0,"0"0"-499"0,0 0-67 0,0 0-21 0,2 0 26 0,0 0 43 0,-2 0-48 0,2 2-41 15,4 0 53 1,-2 4-42-16,5 4 20 16,3 4-1-16,7 4-2 0,1 6 1 15,6 4-33-15,5 4-18 16,8 4 22-16,9-2-26 15,10 2-1-15,9-5 11 16,11-5-7-16,9-7 3 16,3-5-14-16,3-10 0 15,3-4 34-15,-3-4-33 16,-5-3 3-16,-11 0-4 16,-10-1 0-16,-7-2 2 15,-13 5-2-15,-14-1 0 16,-6 2 10-16,-14-4-10 0,-1 5 0 15,-10 2 0-15,-2-1 12 16,0 2 6-16,0-3-18 16,0 2 0-16,0 1-6 15,0-4 6-15,2-4-10 16,-2-1-23-16,-2-1-3 16,0-3 10-16,-8-4-16 15,6 3 21-15,-4-2 20 16,-1 6 1-16,-1-2-10 15,-1 2 10-15,3 2 0 16,0 4 20-16,4 0-19 0,2 4-1 16,2 0 31-1,-2 0-31-15,2 0 8 0,2 0-1 16,0 0-6-16,-2 0 11 16,2 2-12-16,0-2-3 15,1 0-7-15,2 0 16 16,1 2-6-16,7 0 0 15,1 0 12-15,3 2 13 16,2-2-24-16,-4-2 8 16,-1-2 27-16,-6 2-12 15,-5 0 6-15,-1 0 8 16,-4 2-11-16,-3 0-9 16,1 8-18-16,-5 12 0 15,-3 12 37-15,-3 11-35 16,-5 3-2-16,5 2-45 0,-6-6-119 15,5-4-193-15,-19 14-511 16</inkml:trace>
  <inkml:trace contextRef="#ctx0" brushRef="#br0" timeOffset="189247.87">10552 4696 1631 0,'0'0'270'0,"-2"0"-128"0,2 2-10 0,0-2-24 0,0 0-28 0,0 0 13 0,0 0-38 15,2 0-13-15,-2 0 5 16,0 0-8-16,-2-2-8 15,2 2-29-15,2 10 5 16,-2 6 13-16,-2 8 16 16,-1 10-2-16,3 10-2 15,-2 0-11-15,4 2-2 16,1-1-19-16,1-9 0 16,0 0 22-16,1-8-22 0,-1-6-1 15,0-4 1 1,-1-8 0-16,-1-2-1 0,0 2-66 15,-2-4-96-15,-2 0-94 16,-20-6-271-16</inkml:trace>
  <inkml:trace contextRef="#ctx0" brushRef="#br0" timeOffset="189660.76">10484 4706 1617 0,'0'-2'458'0,"0"0"-255"15,3-2-61-15,0 2-53 16,7-2-61-16,3-4-26 15,6 2 46-15,3 0-41 16,0-2 5-16,0 4 17 16,-1 2 2-16,-4 4 10 15,-1 0-23-15,-5 8-3 16,-2 6 13-16,-4 8-14 0,-5 10-7 16,-2 0-5-1,-10 4 5-15,1-4-1 0,-5 0-6 16,-3-6 0-16,-4-3-3 15,-4-5 3-15,2-8-19 16,4 0-16-16,3-4-32 16,-1-6-83-16,9-2-165 15,-15-22-258-15</inkml:trace>
  <inkml:trace contextRef="#ctx0" brushRef="#br0" timeOffset="189998.91">10810 4917 1622 0,'9'8'242'0,"5"2"-109"16,10 8 44-16,2 2-24 15,-3 4-37-15,-3-2-65 16,-9 0-35-16,-5-6-2 16,-6-4-14-16,0-4 0 15,-2-4 15-15,0-4 4 16,0-2 25-16,-5-8 47 16,-1-4-35-16,-2-10 1 15,4-4-21-15,8-8-30 0,4 4 13 16,8 0-19-16,7 3-18 15,2 10-51-15,6 2-142 16,63-3-286-16</inkml:trace>
  <inkml:trace contextRef="#ctx0" brushRef="#br0" timeOffset="190359.93">11253 4914 1766 0,'2'0'313'0,"4"-1"-128"15,0-3-115-15,3-2 1 16,5-1 31-16,3 2-6 16,-3-4-45-16,-3 1-32 15,-7 1 25-15,-2 0-28 16,-4 2-7-16,-2 0-9 15,-5 4 17-15,-1 2-32 16,-9 4 15-16,1 11-9 16,-3 4 8-16,8 2 1 15,7 1-1-15,6 2-1 16,8-3 2-16,9-2 1 16,4-6-1-16,6 0 0 15,4-8 12-15,5-4-12 16,2-4-64-16,4-4-166 0,54-30-395 15</inkml:trace>
  <inkml:trace contextRef="#ctx0" brushRef="#br0" timeOffset="191176.86">11770 4748 1596 0,'-6'0'304'0,"-1"0"-110"0,-5 2-82 0,-7 6-67 0,-8 10 29 0,-6 8-43 0,0 10-13 0,4 0 5 16,4 0-11-16,14-1-5 16,6-7-7-1,10-4 1-15,4-6 9 0,4-6-8 16,5-8-2-16,4-8 37 16,7-10-31-16,3-8-6 15,-1-6-45-15,2-8 11 16,-2-2 33-16,-4-10-25 15,-5-2 16-15,-8-5 8 16,-6 7 1-16,-8 6 1 16,-4 6 1-16,-3 12 13 0,-2 10 33 15,5 6-47 1,-1 5-26-16,-1 8 25 0,-3 9 1 16,-5 6 0-1,6 8 0-15,3 4 1 0,5 6 19 16,5 0-20-16,3 2 0 15,6 0 2-15,-1-10 14 16,0-8 25-16,5-5-1 16,-5-10-17-16,3-7 56 15,7-6-32-15,1-6 7 16,5-3-17-16,-3-10-7 16,-5 3-12-16,-6 1-18 15,-3 4 6-15,-8 9 18 16,-2 0-6-16,-2 8-18 15,0 4-9-15,0 0-22 0,4 6 22 16,3 6 9-16,5 6 0 16,-4 2-9-16,-1 1 0 15,-1-6-186-15,2-5-147 16,-2-10-295-16</inkml:trace>
  <inkml:trace contextRef="#ctx0" brushRef="#br0" timeOffset="191343.75">12084 4592 1897 0,'0'-2'506'0,"-2"4"-367"0,0-2-94 0,2 4-45 0,2 0-18 0,0 6 6 15,3 8-31-15,4 4-302 0,37 26-516 16</inkml:trace>
  <inkml:trace contextRef="#ctx0" brushRef="#br0" timeOffset="191777.9">12296 4754 1284 0,'-7'8'522'0,"3"0"-383"0,-4 13-53 15,-2-2-14 1,10 5 13-16,4-6 26 0,8 1-24 16,-1-5-4-1,7-4-13-15,7-6-40 0,1-4-1 16,3-7-29-16,2-7 0 16,-2-1 21-16,-2-10-21 15,0-1 1-15,-3-6 0 16,-6-2 8-16,-5-6-9 15,-2-2-6-15,-9 0 2 16,-2 2 2-16,-2 4 4 16,-4 4 5-16,1 6 25 15,1 8-4-15,0 5 22 0,2 5-36 16,-1 7-13 0,3 2-2-16,-5 11-40 0,1 11 41 15,0 7 1-15,-1 13 14 16,5 4 6-16,5 5-21 15,-1 2 0-15,0 0-12 16,-2-6-35-16,-4-11-223 16,-15 17-230-16</inkml:trace>
  <inkml:trace contextRef="#ctx0" brushRef="#br0" timeOffset="191927.27">12597 4596 1575 0,'11'-8'511'0,"5"2"-348"0,13-2-49 0,4-2-39 0,3 6-27 0,1 0-48 0,-1-6-229 16,31-29-645 0</inkml:trace>
  <inkml:trace contextRef="#ctx0" brushRef="#br0" timeOffset="195532.03">3079 3609 1463 0,'0'0'259'0,"4"0"-208"0,5-2-37 0,0-2 8 0,2 2 44 0,2-2 3 0,3-2-45 16,-5 2-22-16,3 0 31 15,-3-2-9-15,-3-4 18 16,2 4 15-16,-4-2-3 16,3 0-17-16,5 4-20 15,-1 0-11-15,3 2 0 16,3-2-6-16,0 0-6 0,3-4 6 15,2-2 8-15,3-2-8 16,0-2 0-16,-1-4 0 16,1-2 12-16,0 0-12 15,0-2-1-15,-1 4 1 16,-4-3 1-16,1 2 5 16,-8-2-6-16,3-1 1 15,-3-4 9-15,-1 2-10 16,-1-4 0-16,-1 2 8 15,-5-2-6-15,-1-2-1 16,-4 2 8-16,-2 0 0 16,-2 0 15-16,0 4-23 0,0-2 7 15,0 4-2 1,2 1-6-16,-3-1 1 0,-1 0-1 16,0-2 0-16,-4-2-15 15,-3 2 15-15,3 2 0 16,-2 0 1-16,4 2 0 15,-3-2 5-15,-2 2-6 16,0-4 6-16,2-6-3 16,-2 4-3-16,-3 2 0 15,3 3 8-15,0 6-8 16,-2 0 9-16,2 5-9 16,-1-1 1-16,-1 0 23 15,-3-3-15-15,1 2 6 0,-3-2-1 16,1 3 5-1,-2-4 2-15,1 5 0 16,3-2-21-16,-3 4 27 0,1 0-27 16,-6 4-6-16,0 0 6 15,-6 4 0-15,-4-4 12 16,-2 2-12-16,-3-2 0 16,-2-2 40-16,4 2-25 15,0 2 23-15,3 0-17 16,-3 2-20-16,3 0 8 15,-5 4-9-15,3-2 0 16,-2 0 24-16,4 0-23 16,2 2 8-16,-3-2 0 0,1 2 10 15,-2 2 13 1,1 2-32-16,3 2 7 0,-2-2 8 16,2 2-15-16,-3-4 0 15,7 2 6-15,-4-4-5 16,2 2 14-16,2-2-15 15,0 0 0-15,3 0 6 16,2 2-6-16,-5 2-6 16,3-2 5-16,-5 2 1 15,0 6-1-15,-3-1-5 16,-1 2 6-16,0 0 3 16,-1-1-3-16,8 1-1 15,-1-2 0-15,2 1 0 16,6 2 1-16,-2 4-12 0,3 0 12 15,1 10 0-15,-2-2 0 16,6 2-1-16,-3 2-14 16,10 4 15-16,2 2-1 15,6 5-13 1,4 5 14-16,12 4 16 0,2 4-15 16,5 2-1-16,4 4 0 15,2-4 0-15,2-2 8 16,3-7-8-16,0-5-6 15,2-8-5-15,-5-2 11 16,0-6-7-16,5-6-14 16,5-6-83-16,3-6-31 15,12-8-198-15,76-40-796 0</inkml:trace>
  <inkml:trace contextRef="#ctx0" brushRef="#br0" timeOffset="196847.26">2755 4896 1475 0,'10'-4'252'0,"3"1"-148"0,18-9-32 0,10 2-12 0,5-5 13 0,8-1 23 0,8-4 21 0,5-5-49 0,2-10-14 15,-5 1 37-15,1-6-52 16,-10 2-19-16,-1 0 13 16,-10-2-21-16,-10-1-11 15,0-3 1-15,-8-12 5 16,-6-6 2-16,-4-12-9 16,-9-8-7-16,-9 2 4 15,-8 3 3-15,-5 9 12 16,-5 12 13-16,-4 8 8 15,-5 10 6-15,0 4-39 16,-12 6-17-16,-5 7 16 16,-8 7-5-16,-4 2 6 0,-7 2 0 15,-1-2 6 1,-1 2 6-16,3 2-12 0,-1-3 0 16,7 4 0-16,-7 3 0 15,3 2-2-15,-3 2-10 16,-2 4 12-16,-2 0 3 15,2 5-3-15,1 0-13 16,6-3 13-16,-3 2 6 16,5 5-6-16,-2 1 0 15,0 8-1-15,-5 6-13 16,3 10 14-16,-3 4-9 16,7 2 9-16,7-2 1 0,7 2 0 15,8-1-1-15,9 4 1 16,11 8 2-16,8 13-3 15,10 12 0 1,8 6 0-16,11 11 11 0,1 1-11 16,7-2 0-16,0-4 1 15,7-14-2-15,2-20 1 16,-3-15-24-16,1-17-9 16,1-14-23-16,8-4-14 15,7-8-28-15,5-10-67 16,6 2-30-16,71-28-528 15</inkml:trace>
  <inkml:trace contextRef="#ctx0" brushRef="#br0" timeOffset="203514.83">10093 7369 1335 0,'0'0'557'0,"0"0"-448"0,0 2-28 0,2-2-40 0,0 0 11 0,0 2 53 0,5 2-42 0,-1-2 30 0,6 6-28 16,-3-2-8-16,4 0 37 16,1 2-43-16,3-2-12 15,1 2 9-15,9 0-12 16,6 2-3-16,9-4-15 15,8 2-12-15,8-4 24 16,4-2-29-16,3-2 0 16,3-2-1-16,1-6 14 15,-3 4-13-15,0-4 0 16,-3 2 0-16,6-2 38 0,-1 2-38 16,9 2 10-16,0 2-11 15,4-2 8-15,2-2 11 16,-6 4-19-16,4-4 1 15,-6 0 12-15,3-2-13 16,2 0 0-16,-2 2 1 16,0 0 7-16,-2-2 10 15,-5 0-18-15,2 0 6 16,1-2 6-16,-5 0-6 16,2 2-7-16,1 2 2 15,-7 0 5-15,4 2-6 0,-3-4-1 16,-1 0 1-1,1 0 16-15,-5-6-16 0,1 1-4 16,-4-2 4-16,2-6 7 16,-2-1 2-16,-2 0-9 15,-2-2 0-15,2 1-6 16,-3-2 8-16,-2-3-4 16,3-2 4-16,-4-6 1 15,-4-4 7-15,-4-2-10 16,-7-2 0-16,2-4 8 15,-9-1-7-15,-2 3 10 16,-7 2 7-16,-2 4-7 16,1 2 28-16,-5-2-38 0,-1 6 4 15,1-4 37 1,-4 1-41-16,0-3 13 0,-2-2-13 16,1-2 7-16,-6 2 11 15,-4-2-19-15,-4 0 0 16,-1 0 15-16,-1 2-15 15,-4 4 0-15,-1-2 5 16,-1 1 2-16,3 3-8 16,-2 0 1-16,-5 0 0 15,0 2-5-15,-4 2 5 16,0 2-22-16,-5-2 22 16,-2 4 0-16,-2 1 0 15,-3 2-9-15,1-1 9 16,0 1 10-16,-3 3-10 15,7 2-1-15,-2 0-12 0,-3 4 13 16,1 0 6-16,0 2-6 16,-6 2 0-16,2 0-8 15,-1 2 8-15,0 2-1 16,0-2 0-16,-4 4 1 16,-2-2-9-16,-4 0 9 15,-1 2 0-15,-2 2-6 16,-2-2 6-16,-1 0-1 15,-1 2-13-15,-11 0 5 16,0 0 8-16,-10 0-6 16,-4-4 7-16,-5 2-12 15,1 2 13-15,-3 0-2 16,0 0-4-16,-2 0 5 16,-1 4 20-16,1-2-20 0,-2 0 0 15,5 0-5-15,-4-2 6 16,1 0-2-16,-4 2-10 15,-5 4 11-15,-5 2 5 16,-2 4-5 0,-2 2-2-16,3 0 2 0,-4 4 0 15,8-2 0-15,0 4 0 16,11 2 0-16,4-4 15 16,5 6-15-16,8 2 0 15,-3 2 3-15,0 2-3 16,5 0 0-16,-3 9-12 15,2 1 12-15,3 5 8 16,1 6-8-16,1 5-3 16,8 8 1-16,4 0 2 0,6 6-9 15,5 1 9-15,7-3 0 16,3 0-6-16,2-2 6 16,4-2 0-16,0 2-1 15,3-4 1-15,6 7-2 16,5-3-5-16,1-2 5 15,12 6 2-15,8 1 0 16,5-3-7-16,7-2 0 16,9-10 13-16,11-4-8 15,10-6 2-15,14-4 0 16,7-8 13-16,16-4-13 16,15-6-1-16,72 1 1 0,26-17 6 15,12-8-6 1,-79-5-1-16,-6 5-19 0,-73 0 5 15,0 3-72-15,-1-2-24 16,50 1-61-16,-8 0-276 16,104-9-240-16</inkml:trace>
  <inkml:trace contextRef="#ctx0" brushRef="#br0" timeOffset="207616.31">17882 7990 1223 0,'0'0'293'0,"0"0"-143"0,0 0-47 0,0 0-67 0,0 0 12 0,0 0-1 0,0 0-23 0,0 0 16 0,0 0-5 0,0 0 1 16,0 0 25-16,0 0-20 15,0 0 55-15,0 0-18 16,0 0-20-16,0 0 19 16,0 0-49-16,0 0 19 15,0 0-5-15,0 0-14 16,0 0-1-16,0 0 8 0,0 0-20 15,9-15 9-15,2 5-24 16,5-6-8 0,3-1 7-16,6 2 1 0,0-3-11 15,10 1 10-15,3-5 1 16,9 0 4-16,11-4-4 16,9-2-10-16,6-4 10 15,12 0 0-15,0-2 1 16,2 4-1-16,-3 2 1 15,-4 4 37-15,-1 6-38 16,-8 2 0-16,0 2 3 16,1 0-3-16,-3 4 2 15,-1-5-2-15,-1 8 1 16,-2-8 23-16,-5 5-24 0,-4 2 0 16,-7-2 18-16,-5 2 13 15,-4 2-8-15,-9 0-7 16,-4 2-14-16,-2 0 56 15,-3 0-29-15,-4 2-8 16,0-2-6-16,0-2 4 16,1 4-1-16,4-2-11 15,0 2-6-15,2 0 29 16,-4 0-30-16,4 2 0 16,-7-2 1-16,-3 2 8 15,-2 0 0-15,-1 0 0 16,-4 0-8-16,1 0 34 15,-2 0-34-15,-2 0 8 0,-3 0-1 16,0 0-8-16,0 0 1 16,0 0-1-16,0 0 1 15,-2 0 21-15,3 2-22 16,-1-2 0-16,2 2 8 16,1-2-4-16,2 0-4 15,-1 2 0-15,1 0 0 16,-3 0-2-16,4-2 2 15,-2 2 0-15,-2-2 9 16,3 2-8-16,-1 0 11 16,2 2-12-16,-2-4 0 15,-1 2-6-15,5 0 6 16,0 0-6-16,-1 0 6 0,6 0 9 16,3 0-9-16,0 0 0 15,6 0 0-15,-6 0 13 16,5 0-13-16,-8-2-6 15,1 0 6-15,-8 4 9 16,-3-4-9-16,-3 0-7 16,0 2 7-16,-2-2 1 15,0 0-1-15,0 0 0 16,0 0 6-16,0 0-5 16,2 0-1-16,-2 0-6 15,0 2 6-15,2-2 0 16,1 2 0-16,2 0-1 0,1 2 0 15,1-4 1 1,-3 5 3-16,0-4-3 0,-1 2 0 16,2 0 12-1,-3-3-12-15,2 2-11 0,-2-2 11 16,1 2 1-16,-1-2 9 16,-2-2-10-16,-2 2 0 15,2 2-9-15,0-2 9 16,0 2-67-16,-3-2-97 15,1-2-143-15,-12-12-269 16</inkml:trace>
  <inkml:trace contextRef="#ctx0" brushRef="#br0" timeOffset="208499.06">20119 7263 1759 0,'0'-5'306'0,"0"5"-143"0,2-1-59 0,-2 1-34 0,0 0 34 16,0 0-22-16,2 0-35 0,-2 0 43 0,0 0-44 0,2 0 1 0,1 1-25 15,-1 4-13-15,7-3 36 16,6 2-10-16,1 2-19 16,3 2 11-16,2 4-18 15,4-2-9-15,-3 0 5 16,0 0-4-16,-2 0 7 15,-4-2-8-15,2 0 1 16,-4 0 0-16,-6-2-1 16,3 0-10-16,-4 0 10 15,-2 0 0-15,-3 0-1 16,0-2-10-16,-2 2 11 16,2 2 5-16,-2 2-5 15,0 6 0-15,-2 0-1 0,-4 12 1 16,-4-2 14-1,-5 6-14-15,-1 3 0 0,-4 3 12 16,0 0-12-16,2-2 1 16,0-2-1-16,5-6 7 15,4-8 2-15,-2-8-9 16,9-4 2-16,0-4 1 16,2-4-2-16,0 0 7 15,0 0-2-15,0 0-5 16,0-4 36-16,0 4-30 0,-2-4-1 15,-1 0 26 1,-4-6-31-16,1-6 1 16,-3-4-2-16,-1-2 10 15,4-6 11-15,4-2-21 16,-3-10 1-16,5-2 8 0,3-5-1 16,-1 5-1-16,2 0-7 15,0 4 0-15,4 10 14 16,-4 4-14-16,-2 4-1 15,-2 6 1-15,2 0 0 16,1 4 2-16,1 0-2 16,-4 4 1-16,2 0 5 15,0 4-6-15,-2 0-5 16,0-3 5-16,0 5 7 16,0 5-7-16,0-5-15 0,0 2-9 15,0-2 18-15,0 0-66 16,-2 2-33-16,2-2-47 15,0 0-151-15,2 2-211 16,12-4-188-16</inkml:trace>
  <inkml:trace contextRef="#ctx0" brushRef="#br0" timeOffset="-214164.49">22347 6367 1403 0,'-2'0'468'0,"2"0"-353"0,-3 0 19 0,3 0 10 0,3 0-38 0,-3 0 16 0,2 0-41 0,3-3-8 0,-3 3-28 0,-2-1-16 0,0 1 19 0,2-3-32 16,-2 3 7-16,4-1-1 15,-2-6-10-15,5 5 19 16,-3-3-31 0,4-4 0-16,-2 1 10 0,1 2-9 15,-3 0 0-15,-4 0-1 16,2-4 7-16,-4 1 2 15,0-4-9-15,-5 3-3 16,1-4 3-16,-1 6 6 16,-2-2 5-16,-4 4-11 15,-5 2 0-15,-7 2-15 16,-8 2 17-16,-5 2-2 16,-2 2 25-16,0 6-17 15,0 2-7-15,2 6-1 0,2 4 6 16,7 2-7-16,7 2 1 15,5 2-14-15,3 1 14 16,9 3 0 0,3-4 0-16,4 0-1 0,9 0 1 15,1-2-14-15,3-4 14 16,10-2-4-16,-3-2 4 16,12-2 1-16,1 0 1 15,3 0-2-15,5 2 9 16,-1-1-5-16,-3 1-4 15,0 1-1-15,-8 2 0 16,-3-6 2-16,-1 6-1 16,-11-2 0-16,-3 2 0 0,-1-3-7 15,-10-4 7 1,0 1-2-16,-2-2 2 0,-4 1 1 16,-6 0 7-1,-3-2-8-15,-5 4 12 0,-11-4 0 16,-11 2-6-1,-8-4 3-15,-8 0 10 0,-4-8 13 16,4-2-8-16,9-4-12 16,9-2-11-16,9 4 25 15,10-2-26-15,2 0-11 16,11 2-1-16,6-2-58 16,9-4-130-16,11-2-421 0,60-38-316 15</inkml:trace>
  <inkml:trace contextRef="#ctx0" brushRef="#br0" timeOffset="-213397.27">22703 6627 1865 0,'-2'0'518'0,"2"-2"-362"0,-2 2-22 0,0 0-49 0,2 0-37 0,-2 10-22 0,-3 12-25 0,-1 16 19 0,1 19 38 16,7 11-49-16,7 10 6 15,4 4-4-15,3-3-10 16,2-10 5-16,-4-4-6 16,-4-9 0-16,-3-8 10 15,-5-8-10-15,2-14-9 16,-4-6 9-16,-4-10 9 0,2-8-9 15,2 0 3 1,-4-6-3-16,-1-2 46 0,-3-12-46 16,-8-6-1-16,-4-14-5 15,0-4-18-15,-1-12-2 16,6-7-47-16,3-5-23 16,4-4 95-16,8 2-12 15,2 6 13-15,7 7-1 16,0 8 1-16,4 8-7 15,5 3-14-15,2 6-15 16,-2 6 34-16,5 8-19 16,-8 4 9-16,1 8-1 15,-5-2 2-15,-5 8 10 16,1 4-17-16,0 2 18 0,2 6 51 16,-1 0-11-1,0 6 4-15,-4 3-8 16,0-4-21-16,-4-1 31 0,-4-1-17 15,-6 1-16-15,-3 4 25 16,-9 4-25-16,-7 6 4 16,-7 4-5-16,-3-4-3 15,-1 0 7-15,3-8-16 16,6-8 6-16,10-2 0 16,0-8-6-16,5-6-36 15,3-4-116-15,4-12-206 16,7-56-332-16</inkml:trace>
  <inkml:trace contextRef="#ctx0" brushRef="#br0" timeOffset="-211067.5">23320 6569 1885 0,'-2'-4'324'0,"0"0"-195"0,-2-2 13 16,0 0-47-16,-3 0 7 0,2 2-15 0,-6 0-53 0,-4 4 14 0,-8 0-42 15,-8 6 9-15,-7 8 18 16,-4 6-9-16,4 4 8 16,5 4-23-16,10 0 4 15,6 2-4-15,7 5-9 16,6-8 0-16,8 1 0 15,6-6-2-15,5-8-5 16,5-5 6-16,5-5 1 16,4-8 24-16,2-9-13 0,2-2-11 15,-1-6 0 1,-9 2 9-16,-4 1 0 0,-9 8-9 16,-7 6 9-16,-3 1-21 15,0 3 3-15,-3 4-59 16,3 9-7-16,3 5 47 15,4 4-14-15,6 1-33 16,1 0-32-16,-3-11 74 16,-1-2-10-16,7-6 41 15,-9-4 2-15,3-4 56 16,5-6 1-16,-3-4-18 16,5-7-26-16,3-2 26 0,-2-8-25 15,4-1-14 1,-3-2 0-16,4-4 1 0,3 2-1 15,-5-2-1-15,3 8 1 16,-8 6-10-16,-1 10 10 16,-3 6-17-16,-5 6 7 15,-6 2 2-15,0 2 7 16,-2-2-15-16,0 2 16 16,-2-2 47-16,2 0-31 15,0 2 17-15,0-2 11 16,0 0-4-16,0-2 7 15,0 2-11-15,-2 0-20 16,-2 0 43-16,2 0-59 0,0 0 0 16,0 0-2-16,-5 2 2 15,-9 8 5-15,-5 4-5 16,-8 8 0-16,0 4-9 16,8 8 9-16,6-2-11 15,6 0 10-15,7 0 1 16,7-3 0-16,6-6-33 15,4-3-5-15,7-8 28 16,5-7 5-16,6-5 5 16,3-9-1-16,2-6 1 15,5-3 0-15,-8-7-12 16,3-1 12-16,-3-6 9 16,-6 4-9-16,-4 0-1 0,0 0 1 15,-3 4 1 1,-5 4 20-16,-5 2-21 0,-5 8 1 15,-5 2 28-15,2 4-28 16,-4 4-2-16,2 0 1 16,-2 0-17-16,0 0 11 15,0 0-6-15,0 0 5 16,0 0-11-16,2 2 15 16,1 0 3-16,1 0-1 15,3 4 1-15,-2-2-1 16,-3-4 1-16,0 2 0 15,0-2 6-15,-2 0-5 16,0 0-1-16,0 0 1 16,0 0 5-16,0-2 3 15,0 2-9-15,0 2 0 0,0-2 13 16,2 0-13-16,-2-2 0 16,0 2-2-16,-2 0 2 15,2 0 8-15,0 0-8 16,0 0 0-16,0 0 14 15,0 0-13-15,0 0 4 16,0 0 4-16,0 0 0 16,0 0 20-16,0 0-29 15,0 0 0-15,0 0 15 16,0 0-9-16,0 0-4 16,0 0-1-16,0 0 5 15,0 0 12-15,0 0-18 16,0 0 0-16,0 0 8 15,0 0-8-15,0 0-2 0,0 0-5 16,0 0 7-16,0 0 6 16,0 0-6-16,0 0 0 15,-8 2 2-15,8-2-2 16,-3 0 0-16,3 0 0 16,0 0 0-16,0 0 9 15,0 0-9-15,0 0 0 16,0 0 9-16,0 0-8 15,0 0-1-15,0 0 0 16,0-2 0-16,0 2 10 16,0 0-10-16,0 0 0 15,0 0 10-15,0 0-10 16,0 0 8-16,0 0-8 0,0 0 0 16,0 0 12-16,0 0-12 15,0 0 0-15,0 0 4 16,0 0-4-16,0 0-9 15,0 0-4-15,-9 8-11 16,4 6 10-16,-3 6 14 16,1 6-9-16,2 2 8 15,5 0 1-15,3-4-1 16,4-4 1-16,1-2-5 16,1-8 4-16,1-2 1 15,0-2-11-15,3-2 11 0,-1-1 0 16,3-3 0-16,1-4-1 15,-1-1 3-15,-1-5 25 16,6-2-27-16,0-6-12 16,5-2 10-1,-3-2 2-15,0 0-6 16,-6 2-4-16,-3 6 10 0,-7 0 1 16,-2 8-1-16,-2 2 0 15,-2 0 0-15,0 0 0 16,0 4 0-16,-2-4-9 15,2 2 9-15,0-2 2 16,0-4-2-16,2 2-5 16,-2 0 5-16,0 2 6 15,2 2-5-15,-2 0-1 0,0 0 0 16,0 0 29-16,0 0-29 16,0-2 1-16,-2 0 19 15,2 0-8-15,0 0-5 16,0 0 0-16,0 0-6 15,2-2 33 1,0 3-34-16,-2 2 0 0,2 2 12 16,-2-1 0-16,-2 3-12 15,0 7-9-15,0 14 9 16,0 20 18-16,-4 22-10 16,4 24-7-16,-4 69 11 15,10 19-6-15,10-7-5 16,-8-61-1-16,-6-58 1 15,-2-2 8-15,0-5-9 16,-4 38-6-16,-8-16 6 16,3-23-1-16,-5-14 1 15,-4-16 0-15,-2-10 0 0,-9-14 36 16,-5-14-35-16,3-16 0 16,6-16 5-16,11-15-4 15,16-11-2-15,18-10 0 16,13-10-18-16,15 3 12 15,13 3 6-15,7 14-13 16,4 8 13-16,3 14 2 16,-4 11-1-16,-4 9-1 15,-1 8 0-15,-8 4-15 16,-11 6-49-16,-12 6-197 16,-4-6-583-16</inkml:trace>
  <inkml:trace contextRef="#ctx0" brushRef="#br0" timeOffset="-206981.94">22149 7615 1375 0,'0'0'501'0,"0"0"-357"0,-3-1-69 0,3 2-2 0,0-2 56 0,0 2-25 0,0-1-13 0,3-1-20 0,-3 1-28 0,2 0 32 0,-2 0-28 15,2 1-28 1,-4-1 23-16,2 5-24 0,0 3-7 15,-2 14 29-15,2 10 5 16,2 14 5-16,-2 8-42 16,4 4-7-16,3 1 14 15,2-8-15-15,2 2 1 16,1-11-1-16,-6 0 0 16,1-6 11-16,-5-10-11 15,2-6 0-15,-4-8 2 16,0 0-2-16,0-6 0 15,0-2 0-15,0 0 0 16,0 0 3-16,-2 0-3 16,2-2 0-16,0-2 0 15,0 3 0-15,0-3-1 0,-2 0 0 16,2 0 1 0,2 0-3-16,-2 0 3 0,0 0-5 15,0 0-1-15,0 1 6 16,0 3 0-16,0 0-1 15,0 0 1-15,0 2 3 16,0-2-3-16,2 2 0 16,-4 2 1-16,2 2-1 15,0-2 0-15,0 5 0 16,0-8 0-16,2 3 6 16,-2-6-6-16,0 2-3 15,0-4 3-15,0 4 0 0,2-8-1 16,-2 4-1-16,0 0-47 15,0-1-25-15,0-2-181 16,0-4-219-16,-13-44-676 16</inkml:trace>
  <inkml:trace contextRef="#ctx0" brushRef="#br0" timeOffset="-206216.86">22140 7704 205 0,'-4'-4'1519'0,"4"2"-1249"0,-3-2-96 0,6-2 12 0,-3 4-61 0,4 2-23 0,-4 0-17 0,2 0-26 0,-2 0-17 0,0 0-11 15,0 0-22-15,2 2 14 16,3 4-8-16,6 4 15 16,7 8 25-16,8 10-11 15,6 6-11-15,3 9-21 16,5 0-6-16,5 1 37 15,-1-1-42-15,-1-5 0 16,-1-2 13-16,-4-10-8 16,-3-4 0-16,-6-10-6 0,-4-2 0 15,-9-6 17-15,-5 0-17 16,-3-2-2-16,-5 0 2 16,0 0 1-16,-1 0 8 15,2 2-9-15,3-2 0 16,-5-2 0-16,2 2 0 15,-2-2 0-15,0-2 1 16,1-4 17-16,2-4 13 0,4-6-31 16,1-2 8-1,-1-12 5-15,1-2-13 0,-4-7 0 16,-2-2-2-16,-4-8 2 16,-4-3-1-16,-2 0-11 15,-1 4 12 1,2 2-5-16,-2 10 5 0,1 3-1 15,2 11-5-15,-3 8 6 16,5 3 21 0,-3 4-21-16,2 3 0 0,3 3 8 15,-2-2-8-15,4 3 0 16,-4 0-2-16,2 3 2 16,2-3 9-16,-4 0-9 15,4 0 0-15,-2 0 3 16,0 0-3-16,0 0-1 15,0 0 0-15,0 0 1 16,0 0-2-16,0 0-14 0,0 0-71 16,0 0-173-16,3 14-307 15,-3 8-210-15</inkml:trace>
  <inkml:trace contextRef="#ctx0" brushRef="#br0" timeOffset="-205612.35">22998 7513 1876 0,'0'2'373'0,"0"-4"-220"0,-2 2-69 0,2 2-42 0,2-2 21 0,-2 0-12 0,0 0-27 0,0 5 9 0,0 7-12 0,0 2 50 0,0 10 1 15,2-1-47-15,-2 8 7 16,-2 1 4-16,2 4 7 15,0 2 16-15,-2 4-53 16,2 2-5-16,0 0 27 16,0-5-27-16,2-2 1 15,-2-8-2-15,0-5 1 0,0-6 29 16,0-4-16 0,0-2-8-16,2-4 18 0,0-4-23 15,0 2 13-15,1-4-11 16,-1 0 3-16,0 0 24 15,2 2-29-15,0-2-1 16,6 2 31-16,-3-2-25 16,3 4 0-16,4-4-6 15,6-2 11-15,2-2 8 16,9-4-18-16,3-2 0 16,1 0 11-16,4-4-6 15,-1 0 0-15,-1-2-6 0,-1 2-11 16,-5-1 2-16,-2 4-34 15,-4-5-49-15,-1-3-101 16,-4-1-332-16,16-50-630 16</inkml:trace>
  <inkml:trace contextRef="#ctx0" brushRef="#br0" timeOffset="-203679.5">23580 7389 1403 0,'0'0'380'0,"0"0"-149"15,0 0-57-15,2 2-14 0,-2-2-1 0,4-2-15 0,2 2-75 0,11 0-18 0,4 0 42 0,12 0-27 16,1-2-31-16,7 0-31 16,1 0 4-16,-7-4-10 0,-2 4 2 15,-10 0-94-15,-7 0-80 16,-10 2-90-16,-6 2-18 15,-6-2 64-15,-10 4 70 16,-4-2-1-16,-2 2 41 16,4 0 108-16,5-2 14 15,5-2 85-15,2 2 49 16,6 0-17-16,0-2-47 16,0 6 31-16,0 10 71 15,0 4-30-15,2 10-22 16,5 8-26-16,-2 2-5 0,1 5-34 15,1 3-27 1,-1 2 26-16,2-2-44 0,0 0-9 16,-1 0 0-16,-3-6-8 15,-2-1-7-15,0-9-10 16,-2-9-106-16,0-2-73 16,-2-7-285-16,-9 2-111 15</inkml:trace>
  <inkml:trace contextRef="#ctx0" brushRef="#br0" timeOffset="-203249.64">24276 7546 1606 0,'0'-4'634'0,"-2"1"-436"0,2 2-93 0,0-2 37 0,0 3-46 0,2 0 5 0,-4 0-7 0,4 3-28 0,-2 1-17 0,0 7-48 15,2 10 13-15,-2 11 42 16,5 12-47-16,-2 2 6 16,1 2-5-16,1 2-4 15,1-4 5-15,-4-1-11 16,-2-8-38-16,-2-9-64 15,-7-3-172-15,3-10-260 16,-19-10-151-16</inkml:trace>
  <inkml:trace contextRef="#ctx0" brushRef="#br0" timeOffset="-202783.14">24627 7463 1871 0,'-19'18'306'15,"1"-2"-168"-15,-13 20-59 16,-4 1 25-16,-1 1-44 15,3-2-9-15,-3-6-27 16,7-2-23-16,2-6 16 16,7-6-17-16,7-8 0 0,7-4 12 15,3-4-6-15,3 2 7 16,0-4 5-16,3 2 14 16,3 4-16-16,7 0 10 15,7 10 34-15,9 2 22 16,7 0-41-16,5 2-7 15,1 0-10-15,-5-6-23 16,5-2 41-16,-1-2-28 16,-1-6-13-16,-3-2 35 15,-1 0-35-15,-2-2-1 16,-6 2 0-16,-5 2-5 16,-9 1-2-16,-1-2-49 15,-5 3-91-15,2-1-196 16,12 0-328-16</inkml:trace>
  <inkml:trace contextRef="#ctx0" brushRef="#br0" timeOffset="-201233.07">20930 6988 1486 0,'-2'0'346'0,"2"-2"-151"0,2 2-112 16,-2 0-53-16,3 0 19 0,1 2 34 0,0-2 13 0,3 4-29 0,1-2 10 0,2 0 23 0,1 0-56 0,5 2 35 15,5-2-7-15,4 0-19 16,2-2 13-16,6-2-36 0,3 2-24 16,4-2 25-16,0-2-30 15,-2 2-1-15,-7 0 0 16,-4 0 0-16,-9 0 14 15,-5 2-14-15,-4-2 0 16,-7 2 0 0,-2 0 0-16,0 0 0 0,2 0-7 15,-2 0-2-15,0 0 8 16,0 0-12-16,0 0 12 16,2 0 0-16,4-2 1 15,-2 2-1-15,0 0-5 16,3 0-54-16,-5 2-21 0,-2-2-119 15,0 0-127 1,0-2-126-16,-13-20-1163 16</inkml:trace>
  <inkml:trace contextRef="#ctx0" brushRef="#br0" timeOffset="-200604.32">21199 6729 507 0,'-4'-4'860'0,"2"0"-622"0,-3-6-32 0,3 6-80 0,2 0 19 0,0 3 26 0,0-2-61 0,0 3-38 0,0 0 49 0,2 0-62 15,1 3-5-15,-3-3-14 16,2 7-32-16,0 9 26 16,2 8 41-16,6 11-30 0,-2 6 15 15,1 2-59 1,1 1-1-16,-2-8 12 15,3-4-12-15,-7-8-16 16,-4-10-64-16,-2-2-110 16,-2-4-68-16,-21-18-232 0</inkml:trace>
  <inkml:trace contextRef="#ctx0" brushRef="#br0" timeOffset="-199998.93">21205 6513 1318 0,'-8'2'202'0,"-1"-2"-59"15,-7 4-44-15,-1 4-38 16,-1 0 50-16,-2 2-48 16,0 8 0-16,-3 4 51 15,-3 6 8-15,-2 12 11 16,-1 6-26-16,2 11-50 16,0 5 22-16,6 8-31 15,6 0-15-15,6 0-9 0,9-6-10 16,7-3 1-16,8-10-15 15,4-4 0-15,2-7-2 16,4-10 3-16,6-8-1 16,4-10 9-16,4-8 12 15,5-12 12-15,3-6-33 16,4-8 0-16,1-10 18 16,-1-4-17-16,2-11-1 15,-4-3 1-15,-2-8 11 16,-9-8 3-16,-4-4-15 15,-17-2 0-15,-7 3 9 16,-10 7-9-16,-10 6 0 16,-7 8-10-16,-10 2 10 0,-2 8 14 15,-7 6-14 1,3 8 0-16,0 8-5 0,1 8 5 16,1 8-18-16,2 6-1 15,-4 12 2-15,-1 6 8 16,0 10-82-16,7 14-125 15,4 12-250-15,-20 125-495 16</inkml:trace>
  <inkml:trace contextRef="#ctx0" brushRef="#br0" timeOffset="-199387.42">21324 7877 1612 0,'7'-7'279'0,"2"4"-185"0,8-10-34 0,4 5 39 0,-1 0 32 0,5 0 7 0,-6 5-60 0,4 0-41 0,-8 3-5 0,-6 4-32 0,-4 10 6 0,-5 7 10 0,-7 6-7 0,-7 10 23 0,-13 7-32 0,-4 2 0 16,0 0 26-16,0-4-25 15,4-10 6-15,8-8-7 16,5-6 1-16,3-10 35 0,7 0-27 16,2-8 3-16,4 0 10 15,4 0-7-15,5 0 9 16,5 0 9-16,9 0-18 16,2-4 21-16,4-2-36 15,2-2-15-15,3-4-57 16,-3 0-118-16,-2-8-285 15,36-46-433-15</inkml:trace>
  <inkml:trace contextRef="#ctx0" brushRef="#br0" timeOffset="-198870.08">21473 7630 702 0,'-19'-2'1143'0,"3"2"-954"16,-17 4-50-16,1 2-13 15,3 6-19-15,-2 6-10 16,-2 6-19-16,-5 6 35 16,-3 8-55-16,-3 8-14 15,2 8-11-15,4 4 1 16,9 5-10-16,5-1-24 15,12 2 9-15,12 0 0 0,8-6-9 16,7-4-7 0,12-8 7-16,6-10 1 15,5-9-1-15,4-9-1 16,3-14 1-16,4-4 26 0,2-13-26 16,7 0 1-16,0-14 8 15,-2-5 4-15,4-5-1 16,-6-10-12-1,-6-5 2-15,-3-8 11 0,-12 0-13 16,-6-5-10-16,-16 0-10 16,-9 7 11-16,-6 0 9 15,-12 11-1-15,-4 11 1 16,-6 2 8-16,-1 6-8 16,-7 6-10-16,1 10-7 15,-2 8-14-15,-4 8-68 0,6 10-138 16,-1 12-220-1,-14 56-390-15</inkml:trace>
  <inkml:trace contextRef="#ctx0" brushRef="#br0" timeOffset="-189855.3">21309 9246 1339 0,'0'0'340'0,"-2"-2"-137"0,2 2-73 0,-2 0 5 0,2 0 18 0,-3 0-31 0,3 0 1 0,0 0-47 0,0 0 2 0,0 0 5 0,-2 2-7 0,0-2-5 0,2 0-13 0,0 0-17 0,2 0 28 16,-2 0-44-16,2-2-17 16,1 2-8-16,3-8 0 15,9 2 19-15,10-6-19 16,10-4 2-16,4 2 7 16,-1 2-9-16,-5-2-6 15,2 6 6-15,-3 0 5 16,-6 2-5-16,-9 4-9 15,-7 4-5-15,-5 6 4 0,-5 2-1 16,-5 12 10 0,-9 8 1-16,-7 8-1 15,-6-4 0-15,-2-2-21 0,4-10 22 16,8-12 18-16,5-4-18 16,6-4 0-16,-1 2 0 15,7-8 8-15,0 4-8 16,7-2-17-16,-3 0-44 15,3-4 20-15,4-4 4 16,7-2 20-16,0 2 11 16,1-2 6-16,6 6 0 0,-3 6-6 15,5 2 6 1,0 4-6-16,0 4 6 0,2 4-8 16,-3 6 0-16,-3 2 8 15,-3 4 0-15,-7 2-14 16,-7 0 5-1,-3-6 0-15,-8 0 9 0,-6-1 0 16,-4-3 0-16,-12 0 14 16,-6-4-11-16,-3 0-3 15,-2-4 0-15,2-6 19 16,-1 2-19-16,1-6 1 16,0-2 5-16,8-6 1 15,5 2 1-15,3 0-8 16,3-4-11-16,3 2 4 15,3 0-74-15,4-4-120 16,4-1-261-16,6-2 8 16,19-29-342-16</inkml:trace>
  <inkml:trace contextRef="#ctx0" brushRef="#br0" timeOffset="-189145.07">21665 8992 207 0,'-7'-4'1428'0,"1"1"-1181"16,-5-5-146-16,-7 4-59 0,3 2-2 0,-8 2 53 0,-2 0 0 0,-1 0-15 0,-1 0 9 0,-2 2-34 0,-3 2 4 0,-1 2-14 0,-2 0-23 0,-3 6 17 0,-4 0-13 15,-3 8-3-15,-3 4 26 16,-2 2-34-16,3 6 1 15,3 4 2-15,6 7-16 16,9-1 39-16,4 10-30 0,7 4-1 16,7 6 7-16,11 3-8 15,11 3 1-15,7 0-8 16,11-4 0-16,5-12-3 16,13-6 3-16,-1-9-7 15,8-7 7-15,4-15 5 16,4-5-5-16,5-7 0 15,2-11 9-15,2-5 3 16,3-5-12-16,-1-6 1 16,3-2 5-16,-2-2 0 15,-8-2-5-15,-1-2-1 16,-14 0 7-16,-7 2 8 16,-9-8-14-16,-14-3 0 0,-5-4 17 15,-9-5-17-15,-7-5 6 16,-9-3-5-16,-9-2 7 15,-5 4 6-15,-8 0-5 16,-4 10 20-16,-5 7-3 16,-2 10 17-16,-1 7-17 15,1 5-27-15,-5 12 9 16,-4 5-12-16,0 4 3 16,-3 3-23-16,8 9-59 15,7 2-92-15,13 0-123 16,-1 37-363-16</inkml:trace>
  <inkml:trace contextRef="#ctx0" brushRef="#br0" timeOffset="-188107.39">22439 9043 1573 0,'-2'0'318'0,"4"3"-181"0,-2-3-77 0,4 0 13 0,-2-3-41 0,0 3 11 0,-2 0 5 0,-2 0-13 0,4 3 25 0,-2 1-30 0,3-1 39 0,3 9 61 0,1 13-58 0,0 7 2 16,4 4-34-16,-5 6-22 16,1 2 9-16,0 0-27 15,-3 2 0-15,1-4 11 0,-3-1-10 16,2-9 4-1,1-9-5-15,-5-9 0 0,-5-7 4 16,5-3-4 0,-2-4-6-16,0 0-8 0,2-3 11 15,-7-2 2-15,1-5-18 16,-4-8-8-16,2-8 9 16,-3-10-9-16,6-5-19 15,3-9 34-15,2-4-30 16,5-4-3-16,1-5-6 15,7 8 13-15,3-2 37 16,6 13-10-16,0 10-19 16,5 8 28-16,-2 8-2 15,0 12 4-15,-6 4-2 0,-1 8 2 16,-7 8 16-16,-4 10-14 16,-2 4 11-16,-8 12 14 15,-8 0-18-15,-2 5-9 16,-10-5 0-16,1-10 0 15,-3-4 13-15,2-6-13 16,-4-6 0-16,6-4 12 16,6-6-11-16,3-4 0 15,6 0-1-15,2 0 1 16,6 0-2-16,0 0-10 16,7 2-8-16,4 4 19 15,12 0 34-15,9 4 16 16,1 4-28-16,3-2-21 0,4 2 17 15,-2-4-18-15,2 0-77 16,0-6-182-16,43-6-370 16</inkml:trace>
  <inkml:trace contextRef="#ctx0" brushRef="#br0" timeOffset="-187695.52">23017 9122 1752 0,'-6'6'324'15,"2"2"-176"-15,-5 12-44 0,-3 2-23 0,6 4 22 0,3-2-31 0,6-2-37 0,3 0-4 0,6-4-2 0,1-4 5 0,1-2 1 0,5-8-13 0,2-4 50 0,3-6-31 0,3-6 13 0,-3-2-6 0,3-6 7 0,-9 0-10 0,-3 0-7 0,-13 4-23 16,-4 4 31-16,-11 4-46 15,-7 0-11-15,-16 6-1 16,-6 6 11-16,-5 6-24 0,5 2-56 16,9 4-90-1,12 0-57-15,11-2-254 16,31 10-141-16</inkml:trace>
  <inkml:trace contextRef="#ctx0" brushRef="#br0" timeOffset="-187161.25">23214 8817 1708 0,'-4'-2'316'0,"2"0"-136"16,-2 0-45-16,2-2-46 15,2 4-5-15,0 0-11 16,2-2-13-16,2 2 26 16,-2 0-37-16,0-2-8 15,0 2 13-15,-2 2-41 16,0-2 5-16,0 2-3 15,0 4-9-15,2 10-5 0,0 16 35 16,3 14-23 0,-1 10 33-16,6 6-46 0,5-1 0 15,3-3 6-15,3-14-6 16,2-8 0-16,0-12-7 16,-4-12 7-1,4-4 3-15,-3-6 3 0,5-6-5 16,-2-6 5-16,6-2 3 15,0-6 8-15,-6-2-17 16,2 0 0-16,-12 2 0 16,-7-2 0-16,-4 2-14 15,-8 2-17-15,-7 3 16 16,-12 4 3-16,-8 0-30 16,-11 9-50-16,-8 3-22 0,7 4-145 15,-24 15-237-15</inkml:trace>
  <inkml:trace contextRef="#ctx0" brushRef="#br0" timeOffset="-186461.47">23626 9075 1475 0,'4'3'368'0,"0"-2"-245"0,10 3-33 0,4 3 19 0,4-5 7 0,3-1-40 0,0-4 32 15,1-1-46-15,-4-4 1 0,1-5-9 0,-7 1-23 0,-3-2 13 0,-5 0-29 0,0-1 7 0,-4-2 40 0,-4 5-19 0,-2-2 25 0,-6 6-14 0,2-2-30 0,-3 6 7 0,-7 4-31 16,1 8-16-16,-7 4 8 16,1 11-1-16,2 6 2 0,10 5-11 15,9-2-44 1,9-1 14-16,6-9-22 0,3-4 11 15,5-10 49-15,-4-2 9 16,6-10 1-16,-3-2 0 16,7-4 0-16,-2-5 19 15,-5-3-19-15,2-4 1 16,-5 3 5-16,-4-4-5 16,1 4-1-16,-7 2-2 15,-3 8 2-15,4-2-13 16,-2 8 13-16,3-1-20 15,1 4 20-15,-1 1-5 16,1 3 5-16,-2 9 9 16,-3-2-8-16,-3 5 47 15,0 1-39-15,-4-6-8 0,0-3 20 16,-2 1-20-16,0-8 5 16,2 2 9-16,0-6-1 15,0 2 52-15,2-9-30 16,5-5-36-16,4-10 0 15,2-14-1-15,1-1-3 16,6-6-32-16,2-6-92 16,3-2-110-16,-1-3-247 15,27-85-222-15</inkml:trace>
  <inkml:trace contextRef="#ctx0" brushRef="#br0" timeOffset="-186223.99">24357 8484 1557 0,'0'0'359'0,"0"2"-173"15,0 4-92-15,2 8 74 0,2 2-33 0,1 12 8 0,1 0-41 0,6 7-27 0,-1 2-24 0,0 8-2 0,0-4-28 0,2 2 39 0,-3 1-54 0,-4-4-5 0,-4-2 5 0,1 0-6 0,-6-8 0 0,-3-7-105 16,-4-5-108-16,-5-7-163 16,-36-3-394-16</inkml:trace>
  <inkml:trace contextRef="#ctx0" brushRef="#br0" timeOffset="-186039.7">24245 8765 1851 0,'4'-7'588'0,"10"4"-469"16,6-3-52-16,12 0-35 15,6-1 1-15,1 7-2 16,1-1-31-16,3 1-47 16,-3 1-154-16,45-11-615 15</inkml:trace>
  <inkml:trace contextRef="#ctx0" brushRef="#br0" timeOffset="-185710.52">24679 8805 1671 0,'-15'16'377'0,"1"-2"-205"0,-11 14-32 16,2 2-82-16,5-2 17 16,7-6-30-16,7-6-18 15,4-8 11-15,2-2-5 16,2-2-11-16,3-8 50 0,7 2-27 16,1-4-4-16,3-6 7 15,7-2-9-15,-6 0 10 16,1 2-26-16,-2 6-17 15,0 0 10-15,0 6-16 16,2 8-12-16,0 2-1 16,7 8-50-16,-6 2-108 15,0 4-440-15,1 23-996 16</inkml:trace>
  <inkml:trace contextRef="#ctx0" brushRef="#br0" timeOffset="-184678.77">21761 10353 1129 0,'0'0'766'0,"-2"0"-587"0,2 2-7 0,-5 8-110 0,1 4 32 0,-3 8 31 0,-4 12-40 0,0-4-37 0,-2 0-31 0,4-6-16 0,2-4 37 0,2-6-38 0,1-6 0 15,2-4 1-15,2-4 10 16,2 0-11-16,7-1-80 15,7 1 53-15,11-3 27 16,6 2-35-16,2 1-65 16,5-3 13-16,-6 1 1 0,4-3 8 15,0-6 54-15,-3 0 24 16,-3-4 11-16,-8 3 50 16,-1 0 26-16,-12 6 35 15,-7 4-22-15,-4 2 37 16,-2 2-55-16,-3 6-46 15,1 8 42-15,-6 5-46 16,4 4-17-16,-3 1-14 16,5-4 11-16,0-1-12 15,2-10-34-15,-2-2-91 16,2-1-140-16,0-4-217 16,-6-18-514-16</inkml:trace>
  <inkml:trace contextRef="#ctx0" brushRef="#br0" timeOffset="-184173.3">22082 10038 1787 0,'-15'4'340'0,"-6"4"-187"16,-16 8-82-16,-6 10 23 15,-3 8 37-15,-4 4-20 0,-1 9-11 16,-2 9-26-16,-1 2 13 16,5 4-42-16,2 0-23 15,8-1 27 1,4-7-48-16,16-4 4 0,5-2-4 16,5-2-1-16,14 0 0 15,6 0-2 1,7-6-21-16,13-4 22 0,4-9-44 15,10-8-8-15,4-6-11 16,2-12 25-16,10-7 38 16,-3-7 0-16,6-8 1 15,-2-3 50-15,7-4-8 16,-4-2 12-16,3-6 0 16,-11 0-11-16,-6-4 5 15,-6-2-48-15,-9-3 9 16,-7-2 3-16,-16-6-12 0,-13 1-19 15,-11 0 7-15,-16 4 6 16,-6 4 4-16,-8 8 2 16,-1 10-1-16,-2 5-13 15,-3 10 14 1,9 3-7-16,0 3-46 0,9 11-71 16,11 1-166-16,9 17-525 15</inkml:trace>
  <inkml:trace contextRef="#ctx0" brushRef="#br0" timeOffset="-183827.77">22799 10244 2070 0,'0'0'482'0,"4"7"-403"0,-1 9-62 0,4 8 82 0,2 10-35 0,-3 6-10 0,4 2-4 0,-4-2-25 0,3-2-16 0,-1-6-9 0,-3-6-18 0,-2-4 16 16,-3-5-62-16,0-12-85 0,-5 0-52 0,0-5-109 0,-19-24-187 15</inkml:trace>
  <inkml:trace contextRef="#ctx0" brushRef="#br0" timeOffset="-183356.7">22780 10212 156 0,'2'-9'1545'16,"4"0"-1275"-16,9-13-138 16,10 4-40-16,2-1 31 0,4 6 0 15,5 3-32 1,-1 6-13-16,4 4-49 0,-2 6-8 16,-3 8 1-16,-3 4-5 15,-6 4 5-15,-12 3-4 16,-9 0-18-16,-11 4 45 15,-3-3-44-15,-13 0 10 16,-2-2 1-16,-4-4-3 16,0 0-6-16,3-8-3 15,4 0-6-15,8-6-12 16,7-2 12-16,5-2-24 16,7-2-19-16,1 2 19 15,8 4 29-15,6 0 0 16,2 0 2-16,5 2 5 15,-5 2-6-15,3 2 0 0,-5 4 9 16,-2 2 23 0,-7 0 13-16,-7-2 12 0,-6 4-5 15,-7 3 28 1,-4 0-40-16,-9-1-13 0,-7 1-12 16,0-1-6-16,-5-4 5 15,3-6-14-15,0-4 0 16,6-2 12-16,0-6-12 15,8-2-17-15,5-8-58 16,2 0-112-16,14-8-275 16,45-43-135-16</inkml:trace>
  <inkml:trace contextRef="#ctx0" brushRef="#br0" timeOffset="-182473.88">23287 10451 1776 0,'-2'0'524'0,"2"4"-413"0,2 2-63 0,5 2 7 0,2 2-1 0,4-2 11 0,5-6 1 15,4 0-29-15,3-6 16 0,-3-2 4 0,3-6-2 0,-6 0 7 0,0-4-25 0,-9-4-31 0,2 2 39 0,-3 2-45 0,-7 2 1 0,0 4 7 16,-6 6-7-16,-3-2 14 16,-4 8-15-16,-5 4 0 15,-8 6-7-15,-3 10 7 16,-2 6 0-16,7 4-2 15,8 0-17-15,8 2 4 16,6-2-30-16,8-2-20 16,6-3 25-16,4-8-32 15,2-8 15-15,5-3 21 16,-4-8 9-16,8-8 25 16,-2-4-25-16,0-8 27 0,2-6 3 15,-2-3-3-15,-2-5 1 16,2 0-1-16,-10-6-14 15,1 2-22-15,-5-2-99 16,-2 8 50-16,1 4 73 16,-2 10 3-16,2 4 8 15,-1 6 0-15,2 8 1 16,-1 4 15-16,-2 4-5 16,-1 4-4-16,3 0 54 15,-8 2 3-15,-2-4-7 16,-2-2-11-16,-2-2-26 0,2-4 41 15,-2-4-13 1,2 0-16-16,0-8 5 0,0-4-36 16,6-8-10-16,3-10 1 15,9 0-21-15,-3-4 13 16,4-4-25-16,1-3 5 16,-3-1 36-16,2 0-3 15,-7 6 4-15,0 4 37 16,-7 10 25-16,-3 12 40 15,-2 4-30-15,0 8-36 16,0 0 15-16,0 2-36 16,-2 6-15-16,-1 12 15 15,1 8 1-15,2 14 40 16,2 4-42-16,3 2-13 0,5-2 9 16,-1 1-9-16,1-9 5 15,-2-4-6-15,3-10 0 16,-3-6-5-16,-2-4 5 15,1-6-39-15,-3 0-52 16,-2-8-94-16,-2 0-154 16,-19-10-195-16</inkml:trace>
  <inkml:trace contextRef="#ctx0" brushRef="#br0" timeOffset="-182281.69">23889 10100 1127 0,'9'-8'996'0,"2"4"-726"0,15-6-93 0,6 0-65 0,5 4 13 0,6-2-71 0,-1 0-23 0,1 2-16 0,3-2-15 0,2-4-66 0,-4 0-255 0,39-34-822 0</inkml:trace>
  <inkml:trace contextRef="#ctx0" brushRef="#br0" timeOffset="-176858.37">12352 11011 1592 0,'-2'0'344'0,"2"-3"-178"0,0 2-61 0,0-2-15 0,2 3-4 0,0-1 19 0,0 1-41 0,10 0-37 0,1-4 57 0,14 2 12 0,4 4-34 0,13 3 10 0,8 2-15 16,3 1-14-16,12 3-13 15,2-4-30-15,7-1 35 16,0 2-35-16,-10-2-13 15,-6-2-62-15,-14 0-114 16,-20 0-159-16,-10 2-121 16,-25 4-242-16</inkml:trace>
  <inkml:trace contextRef="#ctx0" brushRef="#br0" timeOffset="-176642.48">12831 11067 1606 0,'0'-2'288'0,"0"2"-48"0,2 0-108 16,1 0-45-16,1 4-54 16,5 8 42-16,7 8 27 15,3 12-48-15,1 6-1 16,3 8-22-16,-6 0-16 16,4-4-15-16,-6 3-24 15,3-8-37-15,-7-5-98 16,1-5-200-16,12 9-262 0</inkml:trace>
  <inkml:trace contextRef="#ctx0" brushRef="#br0" timeOffset="-175471.53">13357 11323 1753 0,'0'0'291'16,"0"2"-187"-16,2 1-79 0,0 1-7 15,1 6 68-15,3-5-10 16,3 3 2-16,-2-2-19 16,2-2-13-16,-3-1 11 15,1-6-1-15,4 2 2 16,-2-8 1-16,0 0-16 16,2-5 19-16,2-3-47 15,-4-5-8-15,-2 2 0 16,-4-2-6-16,-6 2 15 15,-2 0-16-15,-3 6 0 16,-3 0 7-16,-3 4-7 16,-1 6-18-16,-6 0 17 15,-3 12 1-15,-5 6-8 0,-5 16 5 16,5 4 3 0,10 7 0-16,5-1 0 0,14 0-6 15,7-8-4-15,11 0 10 16,8-8-11-16,8-6-4 15,-1-10 15-15,8-8 7 16,1-8-7-16,0-10 0 16,-3-2 7-16,-4-6-6 15,-4-1 13-15,-9 1-14 16,-2-3 0-16,-7 0 5 16,-1 4-5-16,-1-2-12 15,-5 5 11-15,4 4-10 0,-2 4-2 16,5 4-13-16,-1 4 2 15,-1 6 18-15,3 4-10 16,-1 6 4-16,0 4 0 16,1 8 9-16,-1 4-6 15,-2 6 9-15,-6 2 0 16,-5-3 21-16,-5-2-20 16,-2-4 0-16,-4-10 0 15,-2 2-1-15,1-7 26 16,4-4-26-16,-1-4 2 15,3-10 25-15,0-2-27 16,4-11-48-16,6 0 7 16,8-4 13-16,1 3 20 15,5 0-11-15,7 7-11 16,-3-3 30-16,2 1-10 0,-1 5 9 16,-6-2 1-16,-1 2 0 15,3-2 13 1,-7 4-13-16,4-4 0 0,-2 6 8 15,-4-4-7-15,2 4-2 16,-5 2 1-16,-1 0 0 16,-2 4 11-16,-6 2-11 15,0 0 19-15,2 2 7 16,-2-2-20-16,-2 0 7 16,4 0-5-16,-3-2-2 15,6 2 8-15,-3 0-14 16,0 2 0-16,4-2 3 15,-4 0-3-15,-4 0-1 16,4 0-6-16,-3 6-37 0,-1 4 43 16,-6 8 1-16,0 6 0 15,-1 4 20-15,-1 2 0 16,10 2-8-16,6-4-12 16,8-3 6-16,-1-3 9 15,7-7-4-15,1 2-10 16,2-9 4-16,4 0 2 15,-2-6 2-15,2-6-9 16,2-5-51-16,-2 2-24 16,-1-9-251-16,32-37-276 15</inkml:trace>
  <inkml:trace contextRef="#ctx0" brushRef="#br0" timeOffset="-175178.85">14371 10828 1895 0,'0'0'326'0,"0"8"-212"0,-2 6-98 0,-1 8 11 0,3 9 36 0,5 5 23 0,-1 4-40 0,1 0-4 0,-1 0-30 0,4 0 30 0,2-6-30 0,-1 2-1 0,-1-6-2 0,4-2-3 0,-3-2-6 0,-5-1-52 16,0-3-145-16,-4-3-170 16,-17 9-214-16</inkml:trace>
  <inkml:trace contextRef="#ctx0" brushRef="#br0" timeOffset="-175012.12">14324 11127 1575 0,'8'-14'297'16,"6"4"-183"-16,13-12-66 0,9 0-15 15,6-2-20-15,5 1-13 16,1 1-69-16,68-25-304 15</inkml:trace>
  <inkml:trace contextRef="#ctx0" brushRef="#br0" timeOffset="-174267.5">15208 10794 1689 0,'-2'2'521'15,"4"2"-420"-15,-2 10-88 0,3 12 38 16,1 12 74-16,0 14-40 15,1 3-14-15,4 1-50 16,2 0-9-16,-2-6 6 16,0-4-18-16,0-10 0 15,-5-10 5-15,-2-10-5 16,-2-6-1-16,-2-4 1 16,2-6 7-16,-2 2 18 15,0-8-10-15,0-4-6 16,-3-10-9-16,0-12-4 15,1-10-9-15,2-8 13 0,2-6 2 16,4-5-2 0,6 3-11-16,5 3 7 0,3 6-5 15,1 5 15 1,6 6-6-16,0 6 0 16,-3 8 8-16,-5 12 22 0,-3 4-29 15,-3 10 5-15,0 6 14 16,7 12 7-16,0 8 9 15,4 10-14-15,-4 2-10 16,5 4 15-16,-6 1-27 16,3-1 0-16,-4-2 3 15,0-6-2-15,-3 2-2 16,-4-10-5-16,-4-6-24 16,-1-8-24-16,-4-2-66 15,-2-4-71-15,-7 2-79 0,-36 0-211 16</inkml:trace>
  <inkml:trace contextRef="#ctx0" brushRef="#br0" timeOffset="-174025.8">15350 11105 1608 0,'6'-4'290'0,"0"-4"-130"0,9-2-74 0,6-4 41 0,3 2-4 0,8 4-73 0,-3-2-7 0,6 4-43 0,3-1-21 0,-1 0-94 0,-1 3-190 0,27-25-1027 0</inkml:trace>
  <inkml:trace contextRef="#ctx0" brushRef="#br0" timeOffset="-173694.35">15843 10914 1696 0,'0'0'451'0,"7"3"-394"16,4 5-1-16,9 7 83 15,4 6-11-15,3 4-41 16,-4 4-38-16,-1 0-31 15,-5 2 24-15,0-5-34 0,-11-4-2 16,-2-6 7-16,-4-2 1 16,-2-4-13-16,0-2 5 15,0-4-5-15,-2-4 37 16,1 0-18-16,-3-6-7 16,-6-6-4-16,6 0 3 15,-1-4-12-15,3 0-19 16,2 2 11-16,2 0-2 15,0 4 10-15,0 2-9 16,2 2 8-16,-2 2 1 16,2 2-19-16,-2-2-35 15,4 2-65-15,-1-6-46 0,1 2-178 16,4-12-893 0</inkml:trace>
  <inkml:trace contextRef="#ctx0" brushRef="#br0" timeOffset="-172708.56">16028 11037 1484 0,'3'-4'334'0,"-1"0"-208"0,2-8-61 0,7 2 8 15,0-4-16-15,5 1-9 0,2-3-9 0,-3 1 20 0,6 1 28 0,-6 1-23 0,-1 3-11 0,3 1 17 0,-5 2-19 0,1 1-3 0,-5 4-9 0,4 6-12 0,-1 3 21 16,-2 6-25-16,2 5 4 16,2 2 12-16,-2 10-27 0,1-2-5 15,1 3-7 1,-1-3 1-16,-4-6-1 15,1-4 0-15,-3-4-30 16,2-6-17-16,-6-4-106 0,2 0-58 16,1-6-97-16,24-22-191 15</inkml:trace>
  <inkml:trace contextRef="#ctx0" brushRef="#br0" timeOffset="-171358.45">16543 10874 1403 0,'-2'0'448'0,"-1"0"-310"15,-3 0-12-15,0 2-55 16,-4 4 20-16,-5 2-20 0,-3 8-32 15,-2 8 18-15,-5 4-9 16,-1 4 9-16,3 4-12 16,4-5-32-16,5-1 38 15,7-6-51-15,3-2 0 16,4-6 6-16,2-4-5 16,0-4-1-16,5-4-1 15,-3-6 1-15,10-4 37 16,1-4-10-16,3-6-19 15,4-6 4-15,-4-2-2 16,-5 4-4-16,1 4-6 0,-10 8 1 16,-2 2 10-16,-4 6-11 15,2 1-44-15,0 6-5 16,2 1 35-16,3 6 13 16,1 0-8-16,4 2-57 15,3-6 15-15,3 0-21 16,-3-6 30-16,5-4 42 15,-7-6 6-15,5-6 5 16,-1-4-11-16,1-2 1 16,-3-8 21-16,5-4-22 15,-7-3 0-15,0-4 0 16,-2-4 8-16,-4-3 4 0,-1 0-12 16,-4 4 0-1,-4 6 68-15,-8 8-20 0,3 4 1 16,-1 6 13-16,3 6-14 15,0 0-5-15,-2 6-18 16,7 1-24-16,-2 8-2 16,-5 7-7-16,-1 8 7 15,-7 8 1-15,5 8 0 16,8 6 6-16,2 2-6 16,8 2 6-16,6-2 1 15,5-5-7-15,2-3-1 0,5-8 0 16,0-8 1-1,3-10 6-15,2-6-6 0,-2-4 1 16,2-6 34 0,-2-4-35-16,2-6 6 0,0-4 0 15,-2-3 0 1,-6 1 2-16,-1 0-8 0,-7 7 0 16,-5 1 9-1,-4 5-9-15,-2 5 0 0,-2 4 6 16,0 0-4-16,-2 2-2 15,2-2-15-15,0 4-5 16,4 4 20-16,-1 2 0 16,5 2-13-16,2-6-20 15,1 2 10-15,-1-8 14 16,9-1-4-16,-1-7 13 16,3-1 7-16,0-1-7 15,-4 1 0-15,-5 5 1 0,-3 4 0 16,1 5 17-16,6 13 10 15,3 13-22-15,2 15 32 16,2 16-38-16,4 10-18 16,-5 4 18-16,0 2 11 15,-6-5-11-15,-5-7-23 16,-11-12 22-16,-9-12 1 16,-7-12 0-16,-10-6 0 15,-5-10-3-15,-8-10 3 16,6-12-7-16,2-14-2 15,6-10 0-15,12-10-8 16,15-10 5-16,16-8-24 0,11 1-16 16,18-3 16-16,4 8 15 15,5 4-26 1,-1 2-28-16,1 2 53 0,-9 4 22 16,-9-3 0-1,-9 9 45-15,-6 3 6 0,-11 6 16 16,-7 7 2-16,-3 8-15 15,-4 0 35-15,0 4-31 16,-1 2 4-16,3 0-19 16,-2 4-4-16,2 2 3 15,0 0-42-15,0 2-29 16,-2 10 28-16,-2 8 1 16,2 8 7-16,0 8-2 0,2 6-4 15,4 1 12-15,2-3-13 16,1-8 0-16,1-10 1 15,-2-6-1-15,-4-10-1 16,-2-4-91-16,-2-4-170 16,-17-46-314-16</inkml:trace>
  <inkml:trace contextRef="#ctx0" brushRef="#br0" timeOffset="-171128.47">17461 10569 2095 0,'-4'-4'672'0,"4"3"-452"16,-3-3-115-16,3 4-87 0,3 0-18 0,-1 5-10 0,4 8 9 0,3 1-79 0,7 8-275 0,15 22-452 0</inkml:trace>
  <inkml:trace contextRef="#ctx0" brushRef="#br0" timeOffset="-170785.42">17771 10704 2149 0,'-3'6'343'0,"1"6"-196"16,2 6-63-16,0 6 23 0,5-4-25 16,3 2-25-1,4 2-16-15,3-2-29 0,5 0 7 16,3-2 5-16,5 0-23 16,1-2 43-16,-4-4-44 15,2 1 1-15,-9-5 26 16,-3-1 3-16,-6-3-1 15,-6 1-6-15,-3-3-22 16,-6 2 38-16,-4-1-38 16,-3 6 23-16,-10 0 0 0,-12 2-15 15,-6 1 5-15,-1-2-14 16,-2 0 6-16,1-4-20 16,7 0 10-16,5-4-83 15,11-2-140-15,-16-14-469 16</inkml:trace>
  <inkml:trace contextRef="#ctx0" brushRef="#br0" timeOffset="-170140.95">18055 10710 1505 0,'3'0'336'0,"-3"0"-203"15,4 0-76-15,3 0 8 0,4 2 55 0,0 4 0 0,-1 0 30 0,-2 0-74 0,5 4 2 0,-3 0 14 0,-2 4 1 0,-1 0 1 0,-1 6-26 0,6 4-22 0,-3 2 28 0,-3 4-53 16,6 2-12-16,-1-3-8 16,-3-6 0-16,0-5-1 15,-4-8-137-15,-4-3-178 16,-2-7-192-16,-23-35-174 15</inkml:trace>
  <inkml:trace contextRef="#ctx0" brushRef="#br0" timeOffset="-169938.42">18026 10533 838 0,'0'0'1640'0,"0"0"-1370"16,0 2-150-16,0 5-119 16,8 6 7-16,-2 7 16 15,5 5-24-15,5 1-86 16,4-2-199-16,40 20-261 16</inkml:trace>
  <inkml:trace contextRef="#ctx0" brushRef="#br0" timeOffset="-169624.9">18307 10706 1909 0,'-9'10'329'15,"7"2"-211"-15,-4 14-86 16,10 4-16-16,9 0-7 15,12-4-8-15,2-2 25 16,6-3-25-16,5 0 7 16,-4-2 64-16,-6 0-4 15,-5-1 20-15,-12-5 23 16,-6 1-10-16,-13 1 28 16,-7 2-53-16,-10 5-46 0,-10 0 3 15,-5 2-21 1,-5-4-12-16,3-4-22 0,9-8-100 15,4-2-164-15,-11-16-330 16</inkml:trace>
  <inkml:trace contextRef="#ctx0" brushRef="#br0" timeOffset="-163611.84">20344 11805 717 0,'-2'-2'821'0,"-1"-3"-584"0,1 1-73 0,0 1-80 0,2-3 61 0,0 1-11 0,0 1-23 0,2 1-33 0,0-3 1 0,1 0 17 0,-1 2-49 0,-2 1-1 0,0 3 38 0,0 0-45 0,0 0 2 16,-2 3 16-16,2-2-20 15,0 16-16-15,5 13 2 16,3 20-1-16,3 14 22 16,5 10-32-16,-1-2-11 15,8-5-1-15,-5-12 1 16,-1-10 7-16,-3-11-8 16,-7-12-3-16,-1-10-21 15,-4-6 18-15,3 0-30 16,-5-10 0-16,-5 0 9 15,3-8 13-15,-2-12-22 16,-3-4 32-16,-2-10-13 16,-2-6 10-16,-2-4-34 0,-1-7 5 15,3-5 2 1,3 4 34-16,-2 4-12 0,6 4 12 16,2 2 14-16,2 6-14 15,4 5-6-15,8 3-3 16,1 14 3-16,-1 4 5 15,5 10-9-15,-4 10 4 16,3 9 6-16,4 8 0 16,-1 13 18-16,6 7-9 15,0 5 3-15,0-2 5 16,-4-2-17-16,4-6 0 16,-3-8 4-16,-4-8-4 15,-4-8 0-15,-4-4-10 0,-3-4 10 16,-5-4 3-1,1-4 3-15,-1-4-6 0,3-9 30 16,-1-10-30-16,2-5 2 16,1-8 4-16,0-6-5 15,0 2 4-15,-1 4-5 16,1 2 0-16,-1 5 5 16,6 8-5-16,1 2-1 15,1 3 0-15,1 7-2 16,3-2 2-16,-5 8 1 15,5 5-18-15,-3 5 18 16,1 11 12-16,6 13 12 16,-4 8 18-16,5 10-26 0,-4 1 34 15,2 4-43 1,-3-2-5-16,-1-2 26 16,-3-5-27-16,-3-10 1 0,-3-3-2 15,2-6 1-15,-8-7 4 16,0-5-5-16,-4-6-50 15,2-5-58-15,-2-1-91 16,0-10-121-16,-3-52-303 16</inkml:trace>
  <inkml:trace contextRef="#ctx0" brushRef="#br0" timeOffset="-163208.22">21357 11552 1701 0,'0'0'486'0,"0"-2"-304"0,3 2-85 0,0 6-82 0,3 6 53 0,3 10 56 0,1 10-55 0,0 4-21 0,-6 4 2 0,1 5-5 0,-3-3-2 0,0 2 4 0,-2 0-26 0,-2 0 42 0,0-2-35 0,0-4-8 0,-3-2 5 0,3-5-11 0,-2-9-5 0,4-7-9 16,0-5 1-16,0-6 1 15,4-4-2-15,3-1 0 16,9-2 15-16,3 0 3 15,17-5-9-15,2-3-9 16,6 0 0-16,-2-2-13 16,1 1-11-16,-1-4-195 15,-2-2-415-15,43-32-724 16</inkml:trace>
  <inkml:trace contextRef="#ctx0" brushRef="#br0" timeOffset="-162250.25">22207 11604 1827 0,'0'-2'565'0,"0"4"-457"0,2 4-91 0,2 14 14 0,4 10-10 0,4 13 23 0,4 2 4 16,6 4-24-16,-1-3 0 0,1-4-24 0,-3-6 0 0,0-6 9 0,-9-6-9 0,-5-8 0 0,-1-4 3 0,-2-5-2 0,-4-6 19 0,2-1-20 0,-2-1 0 0,-2-6 34 0,-3-7-33 0,1-10-1 16,-4-8 0-16,1-12 0 0,3-8 0 15,0-5 0 1,3 6 0-16,6 2-12 0,3 4 12 16,5 4-1-16,7 7-11 15,-1 2 12-15,6 6-1 16,-3 4-5-16,3 6 6 15,-6 10-11-15,1 8 11 16,-3 10 0-16,1 14 2 16,2 10 7-16,-4 6 21 15,-1-2-30-15,-5 2 0 16,6-4 18-16,-5-8-18 16,-3-5-4-16,0-9 4 0,-4-8 1 15,-2-4 14-15,2-3-9 16,-2-1-6-16,0-5 97 15,2-9-31 1,0-7-37-16,5-11-24 16,-3-5-4-16,6-8 5 0,0-3-6 15,5 2-4-15,4 6-4 16,-1 6-5-16,1 10-7 16,-5 9 10-16,1 10 10 15,-4 7-2-15,3 4-4 16,-1 12 0-16,5 6 6 15,-3 6 1-15,4 8 14 16,-3 0-15-16,-1 2 2 16,1 3 7-16,-8-3-9 15,1-4 0-15,-2-4 16 0,-3-2-16 16,1-9 0-16,-5-4 0 16,2-7 0-16,-2-4-18 15,0-6-10-15,2 0-125 16,3-8-128-16,6-8-89 15,40-52-178-15</inkml:trace>
  <inkml:trace contextRef="#ctx0" brushRef="#br0" timeOffset="-161910.65">23173 11504 1326 0,'-6'2'608'0,"1"6"-449"15,-10 8-60-15,-1 8-12 0,3 4 10 0,-1 0 1 0,8-3-17 0,4-2-48 0,4-3-21 0,2-2 19 0,3-3-20 0,4-4 8 0,-2-4 7 0,4-6 23 0,5-2 58 0,-2-3-35 0,2-9-8 0,4 1 13 16,-7-6-14-16,1 4-12 0,-7 0-11 0,-9 4-29 0,-2 2 40 0,-7 2-51 0,-11 0-27 0,-5 2 25 0,-10 0-16 0,-3 10-43 0,5-4-92 0,4 4-147 16,-7 4-274-16</inkml:trace>
  <inkml:trace contextRef="#ctx0" brushRef="#br0" timeOffset="-160582.12">23586 11460 1479 0,'-4'-2'474'0,"2"0"-327"0,-10 0-22 15,1-2-19-15,0 8-43 16,-7 0 12-16,-2 6-24 15,-7 10 9-15,-1 8-37 16,-9 6 11-16,4 2-4 16,6 0-15-16,10-8-15 0,10 0 0 15,5-8 0 1,4-6 0-16,5 0 0 0,1-10 0 16,6-1 28-1,4-6 11-15,2-5-11 0,5-7-1 16,4-6-9-16,-1-3 32 15,1-8-22-15,0-4-2 16,-7 0-4-16,1-6-11 16,-8 4 1-16,-3-4-12 15,-8 4 0-15,2 4 13 16,-6-1-13-16,-4 7 1 16,2 6 0-16,-2 6 5 15,4 2-6-15,-2 10-8 16,2 2-13-16,-4 4 20 15,4 8-34-15,-4 8 35 16,0 10 9-16,2 10 21 0,-1 9 14 16,6 1-31-16,1 4-13 15,2 0 18-15,6-4-11 16,1-4-7-16,1-12 1 16,1-8 0-16,3-7 15 15,0-12-16-15,8-5 0 16,8-8 42-16,1-7-42 15,2-6 26-15,-2 1-11 16,-6-8 1-16,-9 6-5 16,-2 2-11-16,-9 4 0 15,-7 2 7-15,-2 6-7 16,-7 2-6-16,1 4 5 0,-8 4 1 16,-1 4-1-16,-3 8-7 15,-2 4 5-15,4 6-12 16,10-2 16-16,3 0-2 15,10 0 1-15,2-2-3 16,7-4-7-16,6-6 5 16,-2-3 5-16,6-7 3 15,1-7 6-15,0-4-9 16,2-8 8-16,2-7 1 16,-2-8-8-16,3-2-1 15,-1-10 0-15,-4-4 13 16,0-2-13-16,-15-2-16 0,1 3 14 15,-7 4-1-15,-6 0-4 16,0 3-5-16,-2 12 12 16,-4 4 12-1,2 10-6-15,-3 10 4 0,3 4 7 16,0 4-17-16,0 4 5 16,-6 10-5-16,-1 12 0 15,-7 14 9-15,7 8-9 16,5 4 15-16,6 6-15 15,6-1 0-15,5-5 9 16,5-2-9-16,-1-12-7 16,3-10-1-16,5-8 10 15,1-10-2-15,5-6 1 16,2-8 7-16,5-6 25 16,-7-8-23-16,-1-4-10 15,-5-6 27-15,-7-2-26 16,-7 0 0-16,-5 4 3 0,-4 0 8 15,0 9 0-15,-2 6-12 16,2 3 8-16,0 5 5 16,2 2-13-16,2 2-21 15,8 6 7-15,3 0 14 16,8 10 5-16,-1 5-5 16,4 2 0-16,-3 4 10 15,-3-2 4-15,-9 4 20 16,-7-6-1-16,-6 2-15 15,-11-2 33-15,-18 0-38 16,-14 2-13-16,-10-4 0 16,-13-1-67-16,6-7-73 15,4-9-310-15,-44-14-775 16</inkml:trace>
  <inkml:trace contextRef="#ctx0" brushRef="#br0" timeOffset="-159411.85">20584 12805 1627 0,'-8'0'281'0,"-1"0"-92"0,-3 2-53 0,1 2-11 0,5-1 41 0,2-2-17 16,4-1-29-16,0 0 10 0,2 0-43 0,4 0-27 0,10-4-13 0,10-2 19 0,19-3 4 0,18-8-49 0,16-3-3 0,20-4 38 0,66-14-44 0,26-4 1 0,6-2 8 15,-66 12-12-15,-4 4 3 0,-7 6-12 0,-64 8 0 0,-5 3 8 0,-4 0-8 0,47-7 1 0,-14 4-1 0,-15 3-18 0,-15 5 0 0,-14 5-42 16,-16 1-34 0,-6 1-29-16,-14 3-203 0,-14 9-211 15,-59 20-100-15</inkml:trace>
  <inkml:trace contextRef="#ctx0" brushRef="#br0" timeOffset="-158909.56">20899 12891 1650 0,'-14'3'365'0,"6"-1"-133"0,-11 2-122 16,15-3 7-16,4-1 42 16,2 0-42-16,3 0 7 15,8-1-43-15,10-3 9 16,10 2 20-16,9-6-44 16,8 0 6-16,12-1-18 15,5-1-24-15,8-2 25 16,12-3-28-16,7-3-12 15,6-3 25-15,1-3-39 16,-3-2 8-16,2 0 0 16,-5-2-1-16,-3 2 26 15,-1 0-33-15,-6 2 0 16,-2 2 18-16,-10 6-18 0,-13 2 11 16,-14 4-9-16,-17 2 6 15,-8 6 13-15,-10 0-22 16,-7 2 0-1,-1 0-3-15,-3 2 4 0,0-2-1 16,0 0 0-16,-3 0 1 16,3 0-3-16,0 0 2 15,0 0-5-15,0 0 4 16,-2 0-20-16,4 0-44 16,-2 2-14-16,-4-1-89 15,-1 2-144-15,-32 1-705 16</inkml:trace>
  <inkml:trace contextRef="#ctx0" brushRef="#br0" timeOffset="-151803.35">8011 13870 709 0,'-6'-2'1088'0,"-3"0"-930"0,-2 0-124 0,0 2 8 0,4 0-6 0,3 0 48 0,-6 2-34 16,6-2-32-16,0 2-12 0,-1 0 22 0,-1 0 74 0,-1 0 12 0,-4 0-60 0,-2 0-24 0,-3 6 2 15,-5 0 5-15,2 10-10 16,-8 6-8-16,0 11-18 16,0 10 30-16,0 14-30 15,8 7 8-15,5 2-3 16,8 10 9-16,10-1-6 16,14-5-9-16,7-4-3 15,6-12-9-15,7-10 12 16,-1-14-12-16,3-14 12 15,3-12 0-15,-1-10 22 16,-4-4-21-16,0-10 0 0,0-4 55 16,-2-10 7-1,-5-4 5-15,0-4 4 16,-2-8-15-16,-4-11-3 0,-6 1-48 16,-7-8-5-16,-6 0 28 15,-8 10-28 1,-4 4-1-16,-8 10 15 0,-6 8-14 15,-2 6-1-15,-3 6-11 16,-2 5 10-16,3 7-13 16,0 5 14-16,1 2-31 15,3 7-10-15,5 2-44 16,3 10-55-16,-1 8-103 16,9 5-221-16,8 49-255 15</inkml:trace>
  <inkml:trace contextRef="#ctx0" brushRef="#br0" timeOffset="-150994.68">8562 14141 1799 0,'0'0'381'0,"0"0"-248"0,0 0-106 0,0 6 2 0,0 6-5 0,0 6 49 0,0 8-5 0,-2 10-35 0,0 4 18 0,2 10-6 0,-3 4-2 0,6 3 17 0,-1 5-48 0,4 2 0 0,1 4 0 0,0 0-4 0,0 0 7 16,-1-13-15-16,1-5 0 0,-5-10 12 0,-2-10-12 0,0-6-1 15,0-8 1-15,-2-6 0 0,2-2 13 16,0-4-12-1,-3-4 0-15,3-4 35 16,0 0-21-16,-2 4-1 0,2-6 0 16,-6-2-13-16,-1-10 9 15,0-4-10-15,-4-6 0 16,2-6 20-16,-4-6-20 16,4-9 0-16,0-2-20 15,5-8-2-15,2 1 16 16,2-2-24-16,4 6-2 15,0 4 23-15,3 6 9 16,-1 5-11-16,2 5 5 16,-2 6 12-16,3 8 4 15,-3 2-10-15,1 6-2 16,0 2 1-16,0 6 1 0,4 2-1 16,0 4 1-16,4 2 0 15,6 6 22-15,0 2-22 16,4 6 0-16,-4 0 13 15,-1 4-6-15,-7-4 5 16,-7 4 12-16,-4-2-13 16,-4 5 32-16,-4-3-20 15,-3 2-17-15,-5-2 19 16,-3 0-10-16,3-4 3 16,1-4-18-16,-3 0 0 15,3-2-13-15,-3-6 2 16,1-4-115-1,1-6-60-15,1-8-274 0,0-38-351 16</inkml:trace>
  <inkml:trace contextRef="#ctx0" brushRef="#br0" timeOffset="-150081.86">8853 14383 1792 0,'4'0'379'0,"-4"0"-211"0,4-4-114 0,2 2-37 0,5-2 62 0,7-1-38 0,3-4 11 0,0 1-19 0,2 0 9 0,-1-3 17 0,-2 0-10 0,0-5-7 0,-7 2 35 0,-1-2-13 0,-1-2-5 0,-5 2-7 0,2 0-19 0,-4 2-15 0,-4 4-7 16,0 4-10-16,-2 4 15 0,-4-2-16 0,0 4-26 0,-7 4 13 0,-3 2-8 0,-6 2 12 0,0 10 9 0,-1 6 0 0,8 6-7 0,3 6 7 0,10-1-20 15,7 5 5-15,6-3 6 16,4 4-24-16,12-3-6 15,2-6-21-15,0-6 54 16,0-8-22-16,0-8 17 16,-4-10 11-16,-3-10 15 15,-2-2 9-15,0-6 0 16,-2-6 2-16,2 0 28 16,-7-4-30-16,-1-3 1 15,-1 0-11-15,-5-4-8 16,4 1-6-16,-2 4-3 0,-1 2 3 15,4 6 3-15,-2 2-3 16,2 2-2-16,0 8-4 16,5 2-3-16,-3 8 2 15,1 8-17-15,3 4 24 16,1 8-9-16,3 6 9 16,-4-2 0-16,-3 4 0 15,-3 0 9-15,-5-6-4 16,-4-2-5-16,-2-3 0 15,-2-8-8-15,-2 4 8 16,2-12-6-16,2 2 6 0,0-3 7 16,0-4-7-16,0-13-22 15,4-2-11-15,5-8 24 16,9-7-9-16,4 2 18 16,0 8 0-16,3 10 0 15,-7 4 19-15,-1 10-19 16,-1 8 0-16,2 0 11 15,2 0-10-15,5 6 0 16,-3 0-1-16,-3-2 0 16,-2 2-9-16,-2-6-128 15,1-2-188-15,8 4-220 16</inkml:trace>
  <inkml:trace contextRef="#ctx0" brushRef="#br0" timeOffset="-149234.28">10331 14062 1717 0,'0'0'351'0,"0"3"-254"0,0 11-88 0,0 8 69 0,5 6 11 0,-3 12-5 0,0 4-6 16,3 10-24-16,-3-2 3 0,0 2-36 0,-2-9-12 0,0-5 18 0,0-8-20 0,0-6 1 0,0-12-8 0,0-6 0 0,0-4 9 0,0-4-7 0,0-2 2 0,0-2 25 0,-2-14-29 0,0-6-38 0,-1-11 37 15,-1-10 1-15,0-5 15 16,1-7-15-16,0-1 0 16,6 4 21-16,4 0-5 15,2 4-16-15,1 10 0 16,7 0 0-16,0 8 38 0,-3 7-23 16,3 7 7-16,-3 6 17 15,-1 10-15-15,1 2-10 16,1 8-6-16,5 6-7 15,1 8 39-15,0 9-25 16,2 2-6-16,-1 2 12 16,-2 2-9-16,2-2 6 15,-3 5-18-15,2-8 9 16,-5 4 11-16,-1-2-20 16,1-8 0-16,-5-2 0 15,-7-2 0-15,2-5-1 16,-6-8-28-16,0 4-52 15,0-6 8-15,-6 4-85 0,0-5-67 16,-5-2-300-16,-40-8-1080 16</inkml:trace>
  <inkml:trace contextRef="#ctx0" brushRef="#br0" timeOffset="-148899.8">10351 14337 1834 0,'0'0'363'15,"0"2"-216"-15,2 0-66 0,0 0-21 0,5 5 46 0,7-2 47 0,1 4-70 0,10-5-16 0,4 1-19 0,2-5-27 0,4-5-21 0,4-8-4 0,-2 3-214 0,-5-8-352 0,28-26-200 0</inkml:trace>
  <inkml:trace contextRef="#ctx0" brushRef="#br0" timeOffset="-148521.8">10879 13975 1715 0,'-4'0'343'0,"4"0"-188"16,0 0-73-16,4 0-28 0,-2 0 59 15,0 0-23-15,0-3 9 16,-2 3-38-16,0 0 8 15,0 0 20-15,0-1-14 16,0 1-8-16,0 1-22 16,0-1-7-16,-2 0 29 15,2 7-47-15,0-7-19 16,0 7 0-16,2 4 7 0,2 13 14 16,0 2-20-1,0 7-2-15,5 6 31 0,-1 1-30 16,6 0-1-1,-5-6 6-15,3 2 0 0,-6-4-6 16,3-1 0-16,-1-8 0 16,-3-1 6-16,0-8-6 15,2-1-5-15,-5-3 4 16,0-2 1-16,2 2-8 16,0-2-46-16,3-3-93 15,-2 4-109-15,-3-5-303 16,-9-12-171-16</inkml:trace>
  <inkml:trace contextRef="#ctx0" brushRef="#br0" timeOffset="-147831.28">10732 13979 1620 0,'-3'-7'522'0,"1"6"-357"0,2-2-9 0,0 1-29 0,0 2-22 0,5-2-18 15,4 0-28-15,8-3-25 0,8-4 32 0,6 3-28 0,7-2-13 0,5-2 16 0,-5 2-23 0,-1 2-9 0,-6 0-9 0,-4-2-5 0,-2 6-41 0,-8 0-157 0,-5 2-255 0,-1 14-150 0</inkml:trace>
  <inkml:trace contextRef="#ctx0" brushRef="#br0" timeOffset="-147152.48">10821 14379 85 0,'-2'0'1589'16,"2"0"-1325"-16,-5 4-138 16,1-1-69-16,2 2 33 0,-2 1 11 15,1 1-1-15,1 3-22 16,2-9-21-16,0 2 18 15,0-2 0-15,0-1-10 16,2 0-5-16,-2 0 4 16,-2 0 40-16,2 0-49 15,-2 0-16-15,2 3-7 16,-2-3-8-16,2 0-5 16,-5 0 1-16,5 0-13 15,0 0 22-15,0 1-29 16,-2-1-1-16,2 3 1 15,-3 7 8-15,3-6-1 0,-2 0-7 16,2 0 1-16,0 3 0 16,0-3-1-16,2 3-1 15,-2 3-7-15,3-2 8 16,-1 2 0-16,3 0-38 16,-3 2-44-16,0-6 10 15,0 2-32-15,1-4 25 16,-3-2 52-16,2 0 13 15,0 0 4-15,-2-2 10 16,4 2 0-16,-2-2 12 16,3 0 12-16,-1 2 18 0,3-4 1 15,4 2-2 1,0-2-7-16,1-2-8 0,5 2-17 16,1-2 34-16,0-4-37 15,4 2 8-15,-4 2 10 16,2-4-2-16,-2 2-1 15,-2 2-21-15,-9 0 0 16,-1 4 1-16,-4 0-1 16,-2 0-7-16,0 0-7 15,0 0 14-15,0 0-9 16,0 4-21-16,0-4-44 16,0 0 5-16,2 0-79 15,0 0-143-15,1 1-80 0,13-1-157 16</inkml:trace>
  <inkml:trace contextRef="#ctx0" brushRef="#br0" timeOffset="-146103.66">11302 14395 1311 0,'0'0'609'0,"-4"0"-420"0,8 0-48 0,-4 0-54 0,0 0-24 0,0 0 61 0,0 0-64 15,3 0-31-15,1 0 28 0,2 0 9 0,8 0 13 0,11 0-11 0,2-4-32 0,6-1-3 0,5-4-22 0,2 0-10 0,3 0 12 0,1 0-12 0,2 2-2 0,1 1 1 0,-3 1 0 0,4 2 3 0,1-1-3 0,2 0 9 16,2 2 10-16,-1-2 10 0,3-4-10 0,-3 2 2 16,-5 2-19-16,-1 0 16 15,-6 0-18-15,-1-2 1 16,-8 4 19-16,-8 0-18 15,2 2 13-15,-9-4 4 16,4 0-18-16,-4 0 29 0,2 2-24 16,-5-2-6-16,-2 2 18 15,-2 0-16-15,-2 2 7 16,-5 0-9-16,4 0 1 16,-6 0 5-16,3 0-6 15,-6 0 0-15,3 0 11 16,-4 0-10-1,2 0 5-15,2 0-3 0,-2 0 3 16,0-4-1-16,2 4-5 16,-5-2 0-16,3 0 7 15,-3-2-1-15,3 2-5 16,0-2-1-16,-1-2 8 16,1 4-13-16,-2-2 5 15,2 2-12-15,0 0-3 0,-5 0-12 16,5 0-43-16,-3 0-61 15,2 2-79-15,-1-4-60 16,0 0-178 0,-3-12-51-16</inkml:trace>
  <inkml:trace contextRef="#ctx0" brushRef="#br0" timeOffset="-145692.13">12387 14065 1641 0,'0'-3'360'0,"-2"3"-163"0,0-1-73 0,0 1-52 0,2 0 24 0,0 1-12 16,0-1-52-16,2 4 13 0,0 1-27 0,2 3 16 0,4 0 11 0,3 6-7 0,2-6 5 0,3 4 2 0,3-4-21 0,2-2 23 0,3 0-40 0,-1 2-1 0,-2-2 2 0,0 0-7 0,-3 4 10 0,-7 0-1 0,-3 2-4 16,-3 0 42-16,-3 8-7 0,-6 2 7 0,-3 6 7 0,-6 2-14 0,-5 6-13 0,1 0-17 0,1 1-10 0,1-6 15 0,1 0-16 15,5-9-1-15,2-2 1 0,-2-4 0 0,5-6 0 0,1-2-4 0,-1-4-46 0,2 0-25 16,-2-4-186-16,-19 2-327 16</inkml:trace>
  <inkml:trace contextRef="#ctx0" brushRef="#br0" timeOffset="-143154.82">13548 13872 933 0,'-6'-2'936'0,"4"0"-721"0,-2 0-97 0,4 0-26 0,0 2 8 0,2-4-16 16,0 4-15-16,0 0 3 0,4 0-31 0,-1 4 4 0,1-8 27 0,8 4 0 0,6-4-5 0,2 0-32 0,7-2-25 0,2-2 26 0,1-6-27 0,3-4-9 0,-2 2 6 0,-4-2-6 0,-6 2 17 15,-5 4-17-15,-9 0 0 16,-5 2 14-16,-4 0-13 15,-6 6-2-15,-8 0 2 0,-4 4 4 16,-13 4 22-16,-6 8-27 16,-11 12 0-16,-3 8 13 15,2 10-11-15,0 4 8 16,7-4-10 0,6-4 1-16,10 2 7 0,10-3-8 15,9 3 0-15,7 0 4 16,7 0-4-16,9-2 0 15,5-4 0-15,6 0 1 16,10-6 20-16,2-4-21 16,3-4 0-16,3-7 6 15,2-8-6-15,4-5 0 0,3-8 2 16,-1-4-2-16,3-6-11 16,-3-2-124-1,-6 0-97-15,-4-6-243 0,44-52 115 16</inkml:trace>
  <inkml:trace contextRef="#ctx0" brushRef="#br0" timeOffset="-142578.42">14261 13605 1697 0,'-2'0'351'16,"2"0"-129"-16,-2 0-88 0,4 0-16 0,-2 2-43 0,2 5 11 0,3 8-2 0,-3 11 10 0,2 9 1 0,4 7-29 0,-2 4-5 0,3 0-34 0,-1 2-27 15,4-4 38-15,-1-3-38 0,-3-8 0 0,2-2 6 0,-1-1 0 0,-5-12-6 0,-2-4 0 0,0-6 0 0,0-2 9 0,1-10-9 16,-3 0-7-16,3-8 1 0,1-10 7 0,5-12-2 0,6-12 1 0,5-5-41 0,7 5 40 0,-2 4-16 0,6 6-2 0,-2 10 19 0,0 6 0 16,-2 10 13-16,-3 8-13 15,-2 6 0-15,3 8 4 16,0 8-4-16,4 8 0 16,0 4 8-16,-6 2-7 15,4 4 5-15,-4-4-6 16,-1 2 0-16,-7-8 9 0,1-6-9 15,-9-5-10-15,-1-3-17 16,-1-10-41-16,-3 0-70 16,2-4-160-16,2-7-26 15,4-4 69-15,17-51-318 16</inkml:trace>
  <inkml:trace contextRef="#ctx0" brushRef="#br0" timeOffset="-141328.43">15200 13702 1557 0,'-8'-2'311'0,"4"2"-151"0,-2 0-41 0,-3 0-34 0,-5 5 28 0,-3 8 50 0,-6 5-62 0,-8 12-22 0,-2 10-25 0,-1 4-4 0,5 2 7 0,7 0-39 0,9-6-18 0,11-7 30 16,4-5-24-16,4-6-5 0,5-7-1 0,7-6 0 0,2-7 2 0,4-6-1 0,3-4 8 0,2-10 27 0,0-4-35 0,-6-2-1 0,-4-5 20 15,-3 1 1-15,-5-4 6 0,-4 6-20 16,-4 4-1-16,-3 8-3 16,-3 4 6-16,3 4-18 15,0 6 3-15,-5 0 0 16,5 2 5-16,0 8-29 16,0 0 30-16,5 6 8 15,0-2-7-15,-1 0-1 16,3-4 0-16,1-2 0 15,4-4 14-15,-1 0-7 0,2-5-7 16,3-4 43 0,7-7-14-16,-4-4-7 0,6-12 1 15,-5-6 1-15,-1-4 12 16,-2-8-14-16,-5-2-22 16,-4-5 3-1,-6 1 6-15,-2 4-15 0,-2 4 6 16,-6 10 0-16,2 4 9 15,-3 12-9-15,3 2-8 16,-4 6 1-16,2 2 7 16,-1 6-17-16,3 4 17 15,-2 8 11-15,-3 6 8 16,1 14-19-16,-2 8 0 0,7 8 32 16,8 4-24-1,5 2-2-15,6 1-3 0,-1-1 3 16,3-4 12-16,4-4-18 15,-4-6-6-15,6-6 4 16,-4-6 4-16,0-10-4 16,-3-2-10-16,1-7 12 15,-1-3-18-15,1-4 14 16,-5-3-68-16,3 2-42 16,-8 1-75-16,-6-3-59 15,-4 1-34-15,-6-2-21 16,-5-10 80-16,-3 0-139 0,-4-4 71 15,0-2 291 1,-1-2 63-16,4 0 152 16,1 0 52-16,7 8-105 0,1-2 21 15,8-2-32-15,4 4-1 16,6-4 9-16,3 0-55 16,11 2-4-16,2 0 4 15,9 0-34-15,1 4 4 16,4-1-43-16,-2 4-25 15,1-1 0-15,1 2-6 16,1-1-99-16,0 0-264 16,53-26-587-16</inkml:trace>
  <inkml:trace contextRef="#ctx0" brushRef="#br0" timeOffset="-140373.62">16393 13279 1479 0,'-2'-4'264'0,"4"1"-129"0,-4 0-57 0,2 0 9 0,-2 3 27 0,2 0 25 0,-2 0 25 0,2 0-47 0,-2 0-32 0,-5-1 10 0,1 1-46 16,-4-4-1-16,-1 4-27 0,-5 4-3 0,-1 0 59 0,-8 6-49 0,-6 9 7 0,-11 14 7 0,-5 9 9 0,-2 10 0 0,4 4-33 16,12 0-12-16,8 4 27 0,15-3-33 0,12-2-6 0,8 2-7 0,13-7 13 0,4-6 9 0,4-10-9 0,0-6-4 0,-2-11-10 0,-2-12 17 15,2-3-3-15,-7-8 6 0,5-8 5 0,-3 0 7 0,1-10-18 16,-8 0 0-16,4-12 18 16,-7 4-12-16,-6 4-6 15,1 4 1-15,-5 6-1 0,-2 12 8 16,-2 4-8-16,0 2 0 15,0 4-3-15,2 4 15 16,6 12-12-16,-2 6 9 16,5 14 9-16,5-2 1 15,-3 0-19-15,5 0 0 16,-7-4 8-16,0-1-8 16,-1-4-10-16,-4-3 10 15,1-3-33-15,-3-7-27 16,-2-5-120-16,0-2-312 15,16-9-68-15</inkml:trace>
  <inkml:trace contextRef="#ctx0" brushRef="#br0" timeOffset="-139493.1">16710 13387 1568 0,'-2'0'553'0,"-1"2"-343"0,-1 8-95 15,4 14-5-15,0 12-13 0,2 10 28 0,8 6-28 0,3 0-52 0,0 1 8 0,0 3-40 0,6-14-11 0,-6 0 26 0,0-6-14 0,-2-14-10 0,-4-6-4 0,-3-8 0 0,-2-4-1 0,-2-4 1 0,0 0 0 0,0-8 25 0,0-2-23 0,-4-10-2 16,0-6-5-16,-7-14-34 0,-1 0 38 0,-3-6-23 16,-3-5-14-1,5 1 32-15,-1-1-21 0,5 4-1 16,5 3-22-16,8 0-8 16,1 4 50-16,5 6-8 15,4 2-4-15,3 7 20 16,-3 10-1-16,2-2 1 15,4 9 0-15,-7 2 0 16,1 6 23-16,4 9-16 0,-5 2 22 16,7 10 31-16,-2 7-8 15,-2 8-16-15,3 4-10 16,-3 2-20-16,-1 0 48 16,-3 0-30-16,-5-4-2 15,-3-2 19-15,-2-4-5 16,-4-3 9-16,-5-7-20 15,-7 0-14-15,-1-4 34 16,-1-4-39-16,-1 0-6 16,-3-2 7-16,0-4 2 15,-2-4 4-15,-1-2-13 16,1 0 0-16,-5-4-3 0,5 2 3 16,2 0-25-16,2-2 2 15,9 2-10-15,0 0-36 16,3 0-64-16,6-2-86 15,2 0-50-15,9-4-275 16,40-34-1068-16</inkml:trace>
  <inkml:trace contextRef="#ctx0" brushRef="#br0" timeOffset="-139088.33">17211 13236 1517 0,'0'-2'469'0,"0"0"-286"0,-2-1 24 0,4 0-37 0,1 2-52 0,3-2-44 0,8 2-37 0,3-4 55 0,12 0-62 0,5 1 10 0,1 1 5 0,8-1-21 0,-1 2-3 0,-4 0-21 15,-7 0-24-15,-13-3-43 0,-7 9-230 0,-33-4-337 0</inkml:trace>
  <inkml:trace contextRef="#ctx0" brushRef="#br0" timeOffset="-138635.62">17386 13236 1914 0,'0'4'492'0,"2"0"-376"0,9 6-43 16,-3 8 20-16,8 4 57 15,2 3-24 1,-5 1-24-16,-2 0-28 0,3 2-16 16,-3 4 34-16,0 2-44 15,-5 0-18-15,-1 6 37 16,0 0-34-16,-1 3-4 15,0-6-2-15,1 2-5 16,-3-3-8-16,-2-2-14 16,2-6 0-16,-2-6 18 15,2-4-18-15,-2-10 0 16,2-4 0-16,-2-4 6 16,4 0-5-16,-2 0-1 0,-2 0 0 15,2 0 5-15,0 0-5 16,0 2-14-16,2 2 8 15,1 2 6-15,3-2 0 16,-2 0-15-16,0-2-26 16,-2 0 40-16,1-2-13 15,-3 0-7-15,2 0 3 16,-2-2-1-16,4-2 4 16,-4-2-21-16,0-2-33 15,2 0 21-15,-4-4-62 16,2-2-83-16,-2-4-131 15,-2-4-231-15,-14-56-422 16</inkml:trace>
  <inkml:trace contextRef="#ctx0" brushRef="#br0" timeOffset="-138002.22">17287 13271 502 0,'0'-2'1117'0,"0"2"-922"0,-2 0-135 0,2 0-38 0,0 0-22 0,0 0 2 0,0 0-2 0,0 0-32 0,0 3-22 0,-3 1-118 0,-12 14-191 0</inkml:trace>
  <inkml:trace contextRef="#ctx0" brushRef="#br0" timeOffset="-135349.45">15944 14369 1225 0,'0'0'252'0,"0"0"-38"16,0 0-67-16,0 0-76 0,2 0-17 15,-2 0 21-15,0 0-15 16,2 0-14-16,-2 0-2 15,0 0 13 1,-2 0 24-16,2 0-21 0,0 0-2 16,0 0 17-16,0 0-6 15,0 0-31-15,0 8-5 16,-2 5 10-16,0 1 31 16,0 8-32-16,-4 7 9 15,2 6 3-15,2 9-12 16,-3-2-8-16,8 6-12 15,-1 0-21-15,0-8 36 16,2 0-37-16,2-8 0 0,-2-1 0 16,0-7 1-1,-2-4 13-15,-2-4-14 0,2-2 6 16,-2-4 17-16,3 0-23 16,1-4 0-16,-4 2 3 15,2-4-3-15,0-4 8 16,-2 0-8-16,0 0 0 15,2 0 22-15,-2 0-22 16,4-4 1-16,-4 4 0 16,2 0 5-16,4 0 14 15,3-4-19-15,7 0-1 16,1 0 36-16,8-6-36 16,2 4 0-16,6-2 0 15,7-6 16-15,7 6-10 16,6-6-6-16,9 4 0 0,4-2 28 15,7-2-28-15,4 0-1 16,2 2 1-16,4-5 1 16,-2 6 8-16,-2 2-9 15,-4-3 0-15,-1 2-9 16,-7-2 10-16,-9 6-2 16,-4-2-5-16,-6 4 6 15,-10 0-1-15,-2 2 0 16,-5 0 1-16,1 0 4 15,-3-4-4-15,-1 4 0 16,3 0 5-16,-2-2-4 16,-2 2 7-16,0 0-8 0,-9-2 0 15,-5 0-7 1,-1 4 7-16,-6 0 0 0,-2 0 0 16,-2 0 15-16,1 4 19 15,-1-8-34-15,-2 4 0 16,2 0 34-16,0 0-33 15,-2 0-1-15,2 0 14 16,0 0 2-16,-2 0 8 16,0 0-24-16,0 0 0 15,0 0 29-15,0 0-22 16,0 0-7-16,0 4 7 16,6-8-6-16,-2 8-1 15,5-8 0-15,-1 4 0 16,-1 0 9-16,0 0-9 15,0 0 0-15,1 0 0 16,-3 0 11-16,-3 0-8 0,0-2-3 16,1 2 0-16,-1 0 7 15,0 0-6-15,1 2-1 16,-1-2 1-16,-2 0 0 16,2-2 3-16,-2 2-4 15,0 0-4-15,0 0-10 16,0 0 14-16,0 0-55 15,-2 0-50-15,2 0-80 16,-5-2-190-16,1-4-314 16,-25-26-374-16</inkml:trace>
  <inkml:trace contextRef="#ctx0" brushRef="#br0" timeOffset="-134516.18">17503 14441 1279 0,'-2'-5'257'0,"2"-4"-98"0,-2 0-50 0,-1 5-32 0,1-2 5 0,2 2 83 15,-4 4-19-15,4-3-17 0,-2 2 28 0,0 1-31 0,2 0 30 0,0 0-42 0,0 0-33 0,2 1 8 0,-2-1-52 0,2 7-16 0,0 0 4 0,2 5-24 0,5 6 29 0,7-1-18 0,5-2-10 0,0-2 5 0,8-1-7 0,4-2 12 0,3-4-12 0,0 2 8 16,-4 0-8-16,-1-4 0 0,-4 2 0 0,-8 2 12 0,4-6-12 0,-8 2 1 0,-1-4 2 16,-4 2 4-16,-1-2 25 0,-6 0-32 0,-1 0 0 0,-2 0 33 0,-2 0-22 0,2 0 13 15,-3 0-2-15,1 2-22 16,2-2 39-16,-2 2-31 0,-3 4-2 16,-3 2 7-16,-1 6 7 15,-3 4-5-15,-3 4-15 16,-3 4 7-1,-1 8 25-15,-8 0-25 0,4-3-7 16,-1 1 0-16,1-5 2 16,8 4-2-16,-1-8-8 15,3-2 8-15,4-3 18 16,2-10-18-16,5-2-3 16,-3-2-3-16,5-4 7 15,0 0-1-15,2 0 0 16,-2-4 0-16,0 4 18 0,0-8-18 15,0 2-19 1,0-10 19-16,0-2 5 0,3-5-5 16,-1 0 0-16,1-5 0 15,1-1 23-15,-2 1-23 16,1 0-9-16,-3-2 9 16,-3 4-8-16,1 0 7 15,-2 2 1-15,1-2-7 16,-2 0-10-16,-1 2 17 15,-1 2-16-15,1 0 8 16,2 9-2-16,1 4-8 16,0 3 6-16,1-1-6 15,0 6 1-15,-2 1 5 0,2 0-13 16,-1 0 10 0,1 0-32-16,-4 1-8 0,-2 3-43 15,0 3-148 1,6 3-260-16,2 12-222 0</inkml:trace>
  <inkml:trace contextRef="#ctx0" brushRef="#br0" timeOffset="-130427.29">14286 15538 1724 0,'0'0'455'16,"4"0"-389"-16,5 2-60 0,9 2 28 0,9 4 16 0,11-8-7 0,4-8-8 0,1-2-14 0,1-8 12 0,-1-4-20 0,-8 0-5 0,-4-6 37 0,-11 6-33 0,-4 0 4 0,-10 6 22 0,-4-4 2 15,-4 6-1-15,-4 6-39 16,-12-2-21-16,-4 8 13 16,-11 10-7-16,-8 4-1 15,-8 16 16-15,-4 8 3 16,-5 8 30-16,6 2 12 0,8 7-3 16,11-8 21-1,10 4-42-15,8-1-12 16,15-4-9-16,9-4-21 0,10-4 21 15,10-8 0 1,8-6 0-16,7-8 14 0,0-10-14 16,3-4 0-16,0-10-1 15,0 2-14 1,-8 0-65-16,0-2-103 0,-3 0-97 16,-3-6-74-16,38-42-1258 15</inkml:trace>
  <inkml:trace contextRef="#ctx0" brushRef="#br0" timeOffset="-130009.45">15043 15187 1683 0,'-4'-1'494'0,"1"-3"-379"0,1-1-16 0,0 1 9 0,0 7-43 0,2-3 17 0,0 1-11 0,-2 4-34 0,-5 0 35 0,3 17-7 0,-6 9-5 0,2 9 0 0,4 6-26 0,1 2-10 0,8 2-16 0,1 2 5 0,6-8 18 15,1 1-31-15,0-5 0 16,1-8-10-16,1-6 4 16,-3-6 5-16,-2-4-32 15,1-10-78-15,5-2 17 16,1-4-124-16,6-8-122 15,31-28-135-15</inkml:trace>
  <inkml:trace contextRef="#ctx0" brushRef="#br0" timeOffset="-127736.56">15340 15422 1365 0,'-2'0'542'0,"2"-4"-386"16,-3 4-45-16,3 0-51 16,0 0 23-16,0 0-37 15,0 0 25-15,-2 0-35 16,2 4-5-16,-2 0 25 0,2 6 1 15,-2 0-3-15,2 8-6 16,-2 4-26-16,2 4 35 16,4 2-55-1,0-2 11-15,7 1-11 0,1-9-1 16,3-2 8 0,1-6-9-16,-5-9 0 0,5-1 12 15,-3-5-12-15,2-5 8 16,5-8 1-16,-1-4-8 15,2-4 18-15,-3-2-19 16,1-3 9-16,-6 5 5 16,-5 0-14-16,2 4 0 15,-4 6 3-15,-4 4-2 0,1-2-1 16,-6 6 0 0,1 2 9-16,-2 4 1 15,2 2-8-15,0 2-4 16,-1 8 4-16,-4 8 8 15,3 10 5-15,-1 10-15 16,8-6-5-16,1 0 5 0,10-6 0 16,1-8-6-1,5-1-1-15,2-6 7 0,-2-7 0 16,5-4-3-16,-5-5 3 16,4-8 5-16,-3-1-5 15,3 1-6-15,-7-10 6 16,6 5 6-16,-5 0-1 15,4 0-5-15,-6 4 0 16,2 2-2-16,-7 2 2 16,0 2-16-16,-2-2 1 0,2 2 7 15,-7 4 7-15,1-6-15 16,-3 6 16-16,0 4 0 16,0-4 0-16,0 4 0 15,-2 0 2-15,-2 0 5 16,2 0 7-16,0 0-14 15,2 0 0-15,-2 0 6 16,0-4-6-16,0 4-13 16,4-6 13-16,-4 2 8 15,0-4 0-15,2 0-8 16,0 2 0-16,-2-2-2 0,0 0 2 16,2 2-5-16,0-4 5 15,0 2 0-15,3 0 0 16,1-2 0-16,-2 6-3 15,4-2-13 1,-2 2 16-16,3 0-9 0,-3 8 1 16,4-2 8-16,-3 2-7 15,1 4 4-15,1-2 3 16,0 2 1-16,2 0-1 16,-7-6 0-16,1 0-1 15,-3 0 1-15,-2-2 9 16,0 0-9-16,0 0 0 15,0 0 18-15,0-2-12 0,3 0 10 16,-3-4-4 0,-3 2-6-16,3-6 14 0,-2 6-20 15,0 0 0-15,-3 0-8 16,-5 2 8-16,-2 4-16 16,-5 6 14-16,-8 6-1 15,0 8 2-15,-4 4 1 16,2 6 0-16,6 2-3 15,5-2 3-15,9 0-1 16,7-6-6-16,4 1 7 16,10-4-11-16,-1-6 4 15,8-3 7-15,0-8 5 16,6-6-4-16,-4-5 10 16,4-9-10-16,-3-4-1 15,3-5 12-15,-3-4-12 0,-4 1 0 16,-7-4 15-16,-1 6-14 15,-8-2 1-15,-2 8-2 16,-4 4 1-16,0 6-7 16,0 4 6-16,0 4-23 15,2 4 22-15,0 4-27 16,0 10 22-16,2 4-10 16,2 4 10-16,5 2-6 15,5-10 3-15,3 0-3 16,1-4 0-16,2-6 13 0,-2-8-1 15,-2 0 5 1,3-5-4-16,0-8 23 0,0-5-24 16,-1 0 1-16,1-8 14 15,-2 2-14-15,-3-6 0 16,5 4-1 0,-3-4 1-16,4 6-10 0,-2 2 9 15,-3 8-4-15,3 2-5 16,-7 8 7-16,-4 2-10 15,2 2 5-15,0 0 2 16,-5 2-1-16,0-2 6 16,2 0 0-16,-4 2 2 15,0-2 5-15,-2-2-6 0,0 4 11 16,2-4-12 0,-2 2 42-16,0-5-31 0,-2 0-10 15,2-1 23-15,-2-1-24 16,-2 6 0-16,-6 1-1 15,-3 0 0-15,-5 6-1 16,-4 10 2-16,0 10-6 16,-1 6 6-16,8 0 5 15,3 2-5-15,10-2 0 16,4-10-3-16,2-2-13 16,6-4 16-16,1-8-5 15,2-2 5-15,1-6 14 16,1-8-4-16,1-6-4 15,1 0 2-15,1-12 20 16,1-4-20-16,-2 2-8 0,-1-8 21 16,-7 2-11-1,-3 2 4-15,-4 0-6 16,-4 1-7-16,-2 8 29 16,-1 0-30-16,-1 1 6 0,0 4 2 15,-4 0-1-15,3 0-7 16,3 4-1-16,-2 6-8 15,4 4 2-15,2 4-10 16,0 6-7-16,-4 6 24 16,4 10 3-16,4 9-1 15,-2 9-4-15,4-3 8 16,5 4 0-16,5-3-6 16,-1-2-1-16,5-10-8 15,1 2 9-15,-2-10 0 0,2-10-1 16,-4-4 1-1,5-4 15-15,3-8-9 0,0-4-3 16,2-8-3-16,-6-2 9 16,4-4 3-16,-9-4-12 15,1 2 10-15,-5-2-1 16,-5 6-9-16,-5 3 0 16,-2 11 0-16,-2 5 0 15,-5-2-7-15,-2 11-14 16,-9 4 21-16,2 9 0 15,-6 11 0-15,7 0-1 16,6 6-7-16,7-2 8 16,4-6-6-16,7-2-2 0,4-4 8 15,7-6-4 1,2-10 4-16,5-4 0 0,5-4 6 16,-3-12 6-16,4-4 1 15,0 0-13-15,3-4 0 16,-3-2 5-16,0 0-5 15,1 2-18-15,-3 2-128 16,-2 0-218-16,11-19-459 16</inkml:trace>
  <inkml:trace contextRef="#ctx0" brushRef="#br0" timeOffset="-124593.08">14604 16495 840 0,'0'-4'1031'0,"2"2"-799"0,-2 0-119 0,3 0-112 0,4-2 23 0,0-4-12 0,5-2 6 0,2-4 30 0,-3 2-2 0,5-6-1 0,-1-4 2 0,1 0-5 0,-3 3 3 0,2-4-14 16,-1 1-13-16,-3-1 26 15,-1 5-37-15,-4-2-6 16,-4 4 10-16,-4 4-11 16,-4 0 36-16,-4 6-17 15,-1 2-4-15,-7 4 39 16,-3 4-40-16,-8 10 1 15,0 2-15-15,-5 16 0 16,1 0 36-16,2 13-36 16,6 0 2-16,7 8 17 15,7-3-6-15,4 2-13 16,7-2 0-16,7-6 0 0,6-8 5 16,7-4-5-1,1-6 0-15,8-3-3 0,-1-9 5 16,1-2-2-16,0-8 13 15,0-4-11-15,-7-4 13 16,3 0-15-16,-8-4 0 16,2-2 15-16,-4-3-15 15,-1-1 0-15,-1 5-1 16,-2-9 2-16,-2 0 4 16,0 5-5-16,0-1-2 15,-2-4 2-15,-3 10 0 16,-4-2 0-16,2 2-1 0,-2 4 1 15,-2 4 15-15,2-4-15 16,0 4 0-16,0 0 10 16,0 0-10-1,-2 0 0-15,2 4 0 0,0-4 20 16,-5 12-10-16,3 6-4 16,0 14-4-16,2 4 7 15,2 4-9-15,5 1 0 16,1-1-9-16,3-8 9 15,1-2-3-15,-1-8 3 16,-3 0-90-16,2-12-83 16,-4 2-166-16,13-12-230 15</inkml:trace>
  <inkml:trace contextRef="#ctx0" brushRef="#br0" timeOffset="-122957.74">15134 16619 1232 0,'0'0'728'0,"2"0"-563"0,8 4-101 0,5-4 35 0,6 2-39 0,5-4 0 0,1-6-9 0,2-6 8 0,0-4-13 0,-3 0 13 0,-1-4-8 16,-7-4 27-16,-1 0-35 0,-7 2-2 0,-3-2-5 16,-5 4 10-16,-2 8-31 15,-5 0-6-15,-1 10 3 16,-6 4-22-16,-5 4 10 15,-3 10-2-15,-7 4 2 16,2 8 6-16,-2 10 4 16,8-4-10-16,3-2 0 0,7 2 2 15,5-4-2 1,4-2-1-16,6-8-5 0,5-4 6 16,3 2-1-16,3-10-1 15,8-2 2 1,-1-8 16-16,8-2-16 15,3-10-1-15,-6 2 0 0,2-4 1 16,-4 0-15-16,-2-4-15 16,-3 4-17-16,-4-4 38 15,0-2-22-15,-7 8 1 16,-5-2 30-16,2 4 0 16,-4 2 11-16,2 2-11 15,-3-2 0-15,-1 2 9 0,2-4-9 16,3 6-9-1,-2 4 9-15,1 2 1 0,1 2 0 16,4 6 0 0,-2 6 0-16,2 6 67 0,2 4-49 15,3 0-18-15,-5 6 11 16,1-6-11-16,-4-4 5 16,-3 0-6-16,-1-10 1 15,-4-2 2-15,0-2-3 16,0-4-1-16,-2 0 1 15,0 0 0-15,-3 0 16 16,-3-6-16-16,-2-2 0 16,3-6-8-16,1-8-11 15,6-4 2-15,0-6-10 16,6-2 15-16,3 6 11 0,7 2-20 16,-1 4 4-1,1 3 7-15,3 11 10 0,-4 7-22 16,1 2 21-1,3 7 2-15,2 5-7 0,1 1 6 16,-5 4-9-16,4 0-1 16,-6 0-20-16,1-6-8 15,-5 2-1-15,-5-4-1 16,0 2-10-16,-4-12-20 16,-2 2 44-16,0-2 25 15,0-6 1-15,-2-2-1 16,-2-6-9-16,2-8 10 15,4-4 2-15,2-2-2 16,2-4 0-16,3 6-5 16,5-1 6-16,-1 9-2 15,-1 8-4-15,5 6 5 0,-5 4 9 16,0 4-8-16,3 10 0 16,-1 0 38-16,-1 4-29 15,5-4 14-15,0 3-13 16,0-12 2-16,-3-1 16 15,3 1-19-15,3-10 13 16,-6-4 32-16,5 0-13 16,-5-9-1-16,1 0-11 15,2 0-3-15,-4 0 19 16,1 2-40-16,-7 2 5 16,-2 8 16-16,-2 2-17 15,-6 8 7-15,2-4-17 16,2 10 9-16,-2 8 12 0,4 0-21 15,3 8 1-15,7 1-7 16,-4-9 15-16,3 0-9 16,-1-13 0-16,-1 4 0 15,0-9 4-15,-2-4-4 16,2-2 0-16,5-7 20 16,-3-5-20-16,0-4 0 15,5-1-1-15,-2-4 8 16,2 1-7-16,-2 4 0 15,-3-2 0-15,1 8-4 16,-6 2 10-16,-1 10-12 0,-3-2 1 16,-2 4-1-1,2 2-6-15,2 4 11 0,2 4 1 16,1 4 0-16,2 4 1 16,3 0 9-16,1 2-10 15,-3 0 0-15,0 0-3 16,0-4 3-16,-5-6 0 15,-5-4 4-15,0-4 4 16,-2 0-1-16,0-4-4 16,0-4 5-16,2-2 2 15,0-8-10-15,5-8 0 16,0 4 5-16,2 4-5 16,2 4-1-16,-3 6-8 15,0 4 6-15,0 8 3 0,5 0 0 16,1 4-1-16,1 2 1 15,8-6 0-15,-7 4 0 16,6-2 0-16,-9-2-23 16,0-4-11-16,-4 4-185 15,-6-4-305-15,-44-4-529 16</inkml:trace>
  <inkml:trace contextRef="#ctx0" brushRef="#br0" timeOffset="-122746.65">16458 16004 2170 0,'0'-6'458'0,"2"6"-369"0,5-3-89 0,4 6 0 0,5 3-9 0,6 2 9 0,0-2-203 0,36 12-345 0</inkml:trace>
  <inkml:trace contextRef="#ctx0" brushRef="#br0" timeOffset="-122421.36">17216 15918 1904 0,'0'0'619'16,"0"-3"-434"-16,2 3-101 15,0 3-53-15,2 2 23 16,6 3 63-16,-4 2-27 15,1 7-33-15,-1-2-30 16,1 2 17-16,0-3-44 16,0-5 0-16,-3 0-19 15,-2-1-55-15,-2-4-112 16,-2-2-115-16,-25 10-352 0</inkml:trace>
  <inkml:trace contextRef="#ctx0" brushRef="#br0" timeOffset="-121243.39">15166 17213 562 0,'-5'0'1169'0,"3"0"-971"0,-7 0-65 0,5 0-47 0,-2 0-26 0,-4 10 33 0,-3-6-39 0,-7 6-2 0,0 6 1 0,-7 2 5 0,-2 6 28 0,0 6-4 0,-4 10-13 15,0 10-16-15,-1-2-25 0,10 6 7 16,1-5-31-16,10-5-2 16,11-4-4-1,6-12 1-15,9-6-10 0,8-8 4 16,3-6-20-16,8-12 19 16,1-6-23-16,0-8-7 15,-2-8 32-15,1-4-4 16,-8-6 10-16,-2 0 8 15,-2 4-7-15,-7 6 38 16,-3 8-6-16,-6 13-14 16,-2 5 29-16,-2 5-33 15,2 4-4-15,5 18 19 16,-1 13-12-16,4 0 12 0,1 4-30 16,2-8 1-1,-2 0 3-15,0-4-4 0,-4-6-7 16,-2-4-86-16,-3-4-131 15,0-5-255-15,-6 0-589 16</inkml:trace>
  <inkml:trace contextRef="#ctx0" brushRef="#br0" timeOffset="-119375.05">15520 17504 679 0,'0'4'961'0,"2"0"-745"0,1-3-84 0,3 3-23 0,6 1 10 16,-1-1-17-16,5-8-8 0,-1 4-8 0,1-9-7 0,-1-5-7 0,1 1-6 0,-3-6 27 0,-2 1-37 0,1-4-11 16,-8 4 10-16,-2 0-23 0,-6 2-14 15,-3 6-18 1,-7 6 10-16,-1 4-20 15,-7 4 7-15,-1 6 3 16,-4 12 1-16,4 4 0 0,0 10 7 16,3 0-8-16,4 9 1 15,9-5 5-15,5-4-6 16,4 0-11-16,8-14 11 16,3 0 0-16,3-14-1 15,1-2-9-15,8-8 1 16,1-10-3-16,1-10 3 15,7 0-6-15,-3-14 15 16,2 4-1-16,-6 0-8 16,2-3 7-16,-7 4 2 0,-2 8 0 15,-2 5 0-15,0 6-7 16,-2 6 6-16,-1 2 1 16,1 4-1-16,1 10-7 15,3 2 8-15,1 10 10 16,-2 1-10-16,2 0-5 15,-1 4 5-15,-9-1 6 16,-5-4-6-16,-1-4 0 16,-8 0 0-16,1-8 0 15,-4-6 1-15,-1 0-1 16,1-4 11-16,-4-4 2 16,4-10-13-16,4-8-1 15,0-4 1-15,6-10-18 0,2 4 15 16,8-3-27-16,-3 7 20 15,3 6 9 1,3 12 1-16,-3 2-1 0,1 8 0 16,1 4-1-16,-3 6 2 15,0 8 0-15,1-1 0 16,-3 1 1-16,-3 0-1 16,0-9 0-16,-2 5 0 15,-1-10 4-15,-3 1-4 16,-2-5 0-16,0 0 12 15,-2-5 7-15,-3-4 4 16,5-5-23-16,0-7 0 16,7-7-9-16,-1 6 9 15,2 0-9-15,3 8 7 0,4 2 1 16,-1 6 1 0,1 2-1-16,3 8 1 0,0 2 0 15,4 6 0-15,-4-2-2 16,-1 8-5-16,4-2 7 15,-3-2 1 1,-1-4-1-16,1-2 0 0,2-4 2 16,-2-4-2-16,2 0-6 15,-2-8 6-15,-2-2 1 16,3-2 5-16,-3-6-6 16,5-4 0-16,-6 0 3 15,1 2-3-15,-1 0 0 16,-4 2 0-16,-2 8 0 15,-4-2 8-15,-1 6-8 0,0 2 0 16,-2 0-10-16,-2 4 10 16,0 0-8-16,0 0-4 15,3 8 12-15,1 2 4 16,1 6-4 0,4 2 0-16,-1 0-2 0,6 4 2 15,-1-2-5-15,1 2 5 16,-1-10 1-16,-4 6 6 15,0-9-7-15,-4 0 0 16,-1 0 3-16,-2-8-3 16,-2 3-1-16,0-4 1 0,2 0 2 15,-2-4 20 1,0-2-22-16,0-12 0 0,5 0-8 16,1-8 8-1,4 0-7-15,1-2-11 0,2 6 9 16,3 4 9-16,-3 6-18 15,0 6 18-15,0 6-12 16,-3 6 12-16,-1 2-1 16,1 6 1-16,4 4 6 15,-1-6-2-15,0 2-4 16,1-4 0-16,-5-2 0 16,-3 0 1-16,0-8-1 15,-4 2 0-15,0-2 1 16,2-2 32-16,0-6-21 15,7-2-12-15,1-8 40 0,-1-2-40 16,7 2 0-16,-1 0 0 16,2 4 1-16,0 6 3 15,1-2-4-15,5 6 0 16,0 0 5-16,-4 4-5 16,8 0 0-16,-4 4 0 15,6-8 1-15,5 4 4 16,-1-10-5-16,4-2 0 15,1-2 4-15,-5-4-4 16,-1 0 0-16,-3-4 0 16,-11 4 0-16,-3 4 11 15,-9 1-11-15,-8 4 0 0,-2 9 28 16,-6 0-16 0,-3 4 5-16,-9 14-4 0,-2 4-13 15,-2 6 9-15,1 8-9 16,10-6 0-16,9-4-4 15,2-6 4 1,4-4-1-16,2-6-8 0,5-6 9 16,4-4 9-16,5-8-8 15,7-6-1-15,-1-4 32 16,2 0-17-16,-3 0 12 16,-1 0 7-16,-6 0-10 15,0 10 18-15,-6 0-40 16,0 6 8-16,1 2-20 15,4-4-5-15,3 0-137 0,51-14-634 16</inkml:trace>
  <inkml:trace contextRef="#ctx0" brushRef="#br0" timeOffset="-117389.46">15184 18119 892 0,'0'-4'356'0,"-2"0"-212"0,2 8 0 0,-3-4-81 0,3-4 61 0,3 8-37 0,-3-8-52 0,0 0 11 0,0 4-25 0,2-4-4 0,-2 4 38 16,0 0-20-16,2 0 17 15,-2 0 2-15,0 0-9 16,0 0 18-16,-2 0-12 16,2 0-24-16,-2 0 12 15,2 4-30-15,0-4 2 0,-3 0-10 16,1 4 20-16,0 4 3 15,0 2-15-15,0 4-2 16,-3-2 32-16,0 6-10 16,-1 4 2-16,-1 5-10 15,3 0-7-15,2 9 5 16,2 5-19-16,0-5 0 16,2 2 9-16,-2-6-9 15,0-4 6-15,2-10-5 16,0 1 5-16,5-4 39 15,-3-9-20-15,3 10-16 16,-2-10 20-16,1 2-11 16,3-4-2-16,2-4 5 0,5-8 14 15,-1 1 17 1,10-8-50-16,-3 5 5 0,7-8-1 16,0 6-6-16,-2-6-45 15,2 8-76-15,-2-2-110 16,-3 6-99-16,34-14-360 15</inkml:trace>
  <inkml:trace contextRef="#ctx0" brushRef="#br0" timeOffset="-115886.52">15747 18155 1214 0,'-6'0'534'0,"-1"0"-406"0,-4 7-56 0,0 0-23 0,-4 7 52 0,-4 5-2 0,-3 2-41 0,0 5 29 0,-2 1-31 0,3 13 26 0,2-8-25 16,5 0-37-16,7-6 1 15,9-8-21-15,3 0-9 16,6-10 9-16,5-4 1 0,2-8 1 16,3-8 5-16,2-6-5 15,0 0 10-15,-2-4-12 16,0-6-15-16,-3 2 15 15,1-6-1-15,-5 1-8 16,-3 3 3-16,-5 13-6 16,-1 0 11-16,-2 15-20 15,1 8 5-15,-2 10 16 16,3 11 16-16,-1 5-16 16,2 2 0-16,4 0 0 15,1-6-6-15,2-2 6 16,-4-10-15-16,2-2 8 0,-4-10 5 15,4-6 2 1,-4-4 10-16,-1-10-9 0,3 4 46 16,3-12-40-16,3 0 1 15,-3-8-7-15,3-2 8 16,3 4-8-16,-1-2-1 16,1 7 1-16,-5 1-6 15,-1 17 5-15,1 3-16 16,-2 9 16-16,3 11 14 15,1 13-14-15,-1-3 12 16,-1 8-12-16,-2-6 30 16,2 0-30-16,-4-6 0 15,-3-6 7-15,0-2-2 0,-2-10-4 16,-2-2-2 0,-2-4 2-16,0 0 18 15,0-8-4-15,0-2-15 0,2-12 6 16,3-6-6-16,-1-2-24 15,3 4 3-15,0 2-20 16,-1 6 22-16,5 6-26 16,3 3 15-16,-3 9 19 15,2 4 10-15,3 5 1 16,-5 1-1-16,3 8 1 16,1 0 7-16,-1-2-7 15,-4 2-15-15,-1-8 15 16,-1-2 1-16,-4 0-1 15,-4-6 0-15,0-2 1 16,-2 0 32-16,2-6 4 0,-2-10-37 16,4-2-6-1,0-4 5-15,4-6-6 0,5 1 1 16,3 5-8-16,3 8 8 16,-1 5 6-16,-1 4-10 15,-5 11 9-15,1 2 1 16,-2 5 0-16,4 1-8 15,-2 4 8-15,2-8 1 16,5 4-1-16,-1-10-57 16,0 0-15-16,3-4 12 15,-3-6-5-15,2-6 19 16,1-2 19-16,-1-13 21 0,0 5 4 16,3-3 2-16,-5-4 12 15,0 11 18-15,-4 0-13 16,-7 14-11-16,-4 0-6 15,0 4 21-15,-2 0-19 16,3 0-2-16,-3 8 1 16,0-8 8-16,0 4 8 15,0-1-17-15,0-6 0 16,3 3 19-16,-3 0 4 16,0 0 13-16,0 0-17 15,0-4 2-15,0 4 12 16,2-4-10-16,-2 0-23 15,-2-6 34-15,-1 6-19 16,0 0 44-16,1 4-10 16,0 0-14-16,-4 8-1 0,-7 10-32 15,-1 4 5-15,1 10 11 16,6 0-18-16,0-1-9 16,9-1 9-16,5-10 0 15,2-2-1-15,-3-6 1 16,3-2 0-16,1-6 13 15,1-8-5-15,2-10-7 16,3-8 9-16,4 0 1 16,-3-2-4-16,4-2-5 15,-8 7-2-15,0 7 34 16,3 9-17-16,-3 3-17 16,5 3 0-16,9 9 0 15,2 2 0-15,4 0-7 0,-2-1-42 16,2-4-104-1,3-9-204-15,49-18-448 0</inkml:trace>
  <inkml:trace contextRef="#ctx0" brushRef="#br0" timeOffset="-112810.9">18459 13098 1438 0,'-7'-8'288'0,"7"6"-162"0,-2-2-4 0,0 0-43 0,2 2 2 0,2 0 8 0,0-4-14 0,5 0-45 0,0 0 31 0,0-6-37 0,3 2 9 16,9 0-3-16,2-2-12 15,8 2 11-15,10-2-17 16,3 4-6-16,5 4 39 15,-1-2-26-15,2 10 17 16,-4 0-13-16,-2 6-4 16,-6 12 19-16,-8 8-26 15,-12 18-11-15,-9 18 62 16,-9 16-21-16,-11 15-25 16,-6 3-4-16,2 2-7 15,3-1 8-15,1-7-14 0,4-4 0 16,0-8 6-1,3 1-5-15,-8-6 8 0,3 4-7 16,-2-3-2-16,1-2 15 16,-1-4-15-16,5-1 0 15,0-3 12-15,0-10-11 16,3-4-1-16,1-6 0 16,8-12 1-16,1-10-9 15,1-6 8-15,6-4 0 16,-1-6 3-16,5 0-2 15,-1-2-2-15,7 1 1 16,0 0 0-16,7 0 10 16,-4-5-10-16,4 0 0 0,-3 0-1 15,-3-4 2-15,2 0-1 16,-8 2 0 0,1-2 0-16,-7 2 6 0,-2 4-6 15,-5-2-4-15,1 6 3 16,0 6 2-1,1 18 9-15,-6 14-3 0,2 14-1 16,5 14 20-16,-1 13-9 16,15 63-16-16,10 32 25 15,6 13-25-15,-8-75 0 16,-4 9 14-16,2 21-14 16,-7-6 13-16,-2-15-14 15,-7-15 0-15,-2-72 4 0,0-12-4 16,-3 4-7-1,6 34 6-15,-1-11 1 0,-3-1 42 16,4-8-28-16,-3 2-5 16,-1-2 21-16,6 12-29 15,4 1 36-15,4 9-10 16,3 8-27-16,2 0 19 16,0 0-18-16,2-4-1 15,-4-9 15-15,-6-13-15 16,-9-10 0-16,-10-8-2 15,-13-4 2-15,-13-14 13 16,-10 4-13-16,-6-8-20 16,4-2-5-16,0-2-34 15,2-10-47-15,5-10-119 0,0-4-313 16,-27-70-466-16</inkml:trace>
  <inkml:trace contextRef="#ctx0" brushRef="#br0" timeOffset="-110291.45">20130 13957 1165 0,'-2'0'266'0,"2"-3"-128"0,0-1-30 0,0 2-20 0,0 0-5 0,0 0-7 0,0 0-13 15,0 0-36-15,0 2-4 0,0-1 47 0,0 1-17 0,0 0 16 16,0 0-2-16,2 0-17 16,-2-3 19-16,3 3-29 15,-3 0-20-15,0 0 13 16,2 3-15-16,-4-3 7 15,2 0-19-15,0 0-4 16,0 3 11-16,-3 5-5 16,3 8 20-16,0 7 8 15,-2 0-27-15,-1 8-3 16,1 3-6-16,0 2 1 16,0 10 12-16,2 0-13 15,-5 6 0-15,3 8 16 16,-2 0-15-16,-3 3 10 0,5-1-11 15,-3-10 0-15,3-4 24 16,0-10-15-16,2-6 0 16,0-12 32-16,0-8-14 15,0-4-17-15,2-4-4 16,-2-2 0-16,2-2 29 16,-2 0-28-16,3 0 10 15,-1-2 16-15,3 2-17 16,8-4 20-16,3 0 5 15,10-6-19-15,10-2 34 16,4 0-56-16,4-4 0 16,3 4 3-16,7-2 3 0,2-2-5 15,4 2-1-15,-3 0-22 16,-5 6 20 0,-7-2-98-16,-10 4-110 0,-6 2-104 15,15-12-253-15</inkml:trace>
  <inkml:trace contextRef="#ctx0" brushRef="#br0" timeOffset="-108510.36">21128 13990 295 0,'-2'-4'1161'16,"0"0"-879"-16,-2-3-149 0,4-2-35 0,0 5 16 0,0-1 18 0,0-2-32 0,0 5-5 0,0 0 10 0,0 2-12 0,0 0-51 0,0 2-18 15,0-2 28 1,0 9-38-16,-3 5-1 0,3 13 19 16,0 14 19-16,-2 7-6 15,2 6-44-15,0 4 7 16,0-8 10-16,2-2-18 16,5-8 0-16,-7-8 0 15,4-10 0 1,-4-9 27-16,2-3-27 0,-2-6 0 15,3-4 30-15,-1 0-23 16,0-3 5-16,5 3 0 16,6-1 29-16,10-5 7 0,2-2-42 15,6-1-5 1,2-3 24-16,3 2-25 0,1-4 0 16,-1 2-1-1,-5 1 1-15,2 0-9 0,-2 5-55 16,-4-8-137-16,0 4-171 15,31-30-423-15</inkml:trace>
  <inkml:trace contextRef="#ctx0" brushRef="#br0" timeOffset="-107744.34">21808 13904 1788 0,'0'2'378'0,"0"-2"-178"0,0 2-140 15,4 6-60-15,-2 10 134 0,6 10-13 0,-2 8-55 0,-2 9 5 0,1-1-43 0,3 2 10 0,-3-2-28 16,2-8-4-16,-3-4 20 16,1-10-17-16,-3-6 1 0,-2-6 37 15,0-6-34-15,0-4-11 16,0 0 13-16,2-4-15 16,-2 0 60-16,-2-10-60 15,2-8 4-15,-4-8-17 16,1-8 10-1,-3-2-11-15,1-4 13 0,0-5 1 16,3 4-17-16,-2 0 14 16,10-1-21-16,4 2 23 15,3 4-4-15,5 6-3 16,-1 8 1-16,4 6 1 16,-1 10-6-16,-5 8 12 0,1 8-9 15,-7 16 9 1,0 10 0-16,-3 10 9 0,2 6-7 15,-2-2-2-15,3-7 24 16,-3-3-24-16,2-10 1 16,-4-6 18-16,0-12-18 15,-2-4 9-15,-2-2-7 16,3-2 14-16,-3-2 8 16,6-5-8-16,0-3-2 15,6-9 6-15,3-10-20 16,4-4 9-16,-2-6-10 15,3 1 6-15,-2 4-1 16,-2 6-5-16,-2 14 0 16,-10 4 18-16,0 14-18 15,3 8 1-15,3 10 15 0,6 8-15 16,3 8 51-16,-2 5-52 16,1-6 1-16,4 6 12 15,-4-5-13-15,2-2 0 16,-2 0 0-16,-2-2-33 15,-1-2-51-15,-7 4-268 16,-2 42-576-16</inkml:trace>
  <inkml:trace contextRef="#ctx0" brushRef="#br0" timeOffset="-106626.44">20222 15105 1578 0,'0'0'348'0,"2"0"-163"0,-2 0-74 0,0 0-33 0,2 0 0 0,-2 0-30 0,0 0 49 0,0 0-34 0,0 0 0 0,0 6-10 0,0 8-16 16,-2 12 62-16,0 10-24 16,-6 17-9-16,2 5 15 15,2 0-67-15,-1 4 1 16,5-8-5-16,0-4-2 15,2-10 2-15,3-9-10 16,-3-9 0-16,2-10-1 16,-2-6 2-16,4-2-2 15,-2-4 1-15,9 0 0 16,1 0 24-16,3 0-24 16,10-8 0-16,4 2-3 0,0-6 3 15,7-6-9-15,5 0-59 16,-3 0-115-16,0-10-145 15,51-37-269-15</inkml:trace>
  <inkml:trace contextRef="#ctx0" brushRef="#br0" timeOffset="-105823.61">20872 15258 1568 0,'0'-4'313'0,"0"2"-190"0,-2 0-66 16,4 0-33-16,-4 4 138 16,-2-2-54-16,-1 0 6 15,-8 4-30-15,-6 5-46 16,-10 8 35-16,-2 5-16 15,-4 14-1-15,6 0 32 16,-3 4-50-16,9-4-4 16,9-2-23-16,5-2-10 15,9-10-1-15,5 1 0 16,1-14 0-16,8 0 1 16,1-8 0-16,5-2 5 0,7-12 1 15,-5-1-5 1,5-4 14-16,0-4-16 0,-5-6 0 15,-2 2-9-15,-4-6 9 16,-6 10-13-16,-5 10 7 16,-5 6 6-16,-2 4-1 15,-1 2-2-15,1 4-24 16,-2 8 21-16,0 6 6 16,1 4-9-16,6 4-1 15,3-2-13-15,10 2 11 16,-1-8-40-16,3-9 14 15,4 0 32-15,-6-9 6 0,2-5 0 16,-3-4 1 0,4 0-1-16,0-4 11 0,-1-9-11 15,0 0 0-15,-4-4-8 16,-4-2 8-16,4 2-22 16,-5 4 8-16,0 4 8 15,-3 8 6-15,-1-2 0 16,4 6 0-16,-5 6 2 15,5 2 10-15,3 14-12 16,1 2 22-16,7 6-13 16,-1 6 8-16,2-2-16 15,-5-2 6-15,-3-6 38 16,-9-6-22-16,-2-8 4 16,0-2-2-16,-2-4 4 15,-2 0 16-15,2-5-21 16,0-8-9-16,2-9 22 15,1-6-37-15,-1-6 1 0,5-6-1 16,0 0 6-16,3 2-17 16,4 4-8-16,1 3-94 15,4 9-83-15,0 7-181 16,35-12-221-16</inkml:trace>
  <inkml:trace contextRef="#ctx0" brushRef="#br0" timeOffset="-105023.59">21699 15136 1456 0,'0'0'310'0,"0"0"-175"0,0 0-69 0,0 0 2 0,0 0 53 0,0 0 31 0,-3 0-1 0,-1 1-56 0,-7 3-16 0,-5 6-8 0,-1 2 1 16,-6 7 12-16,4 3-44 15,-4 0-19-15,5 2 2 16,7 2-23-16,7-4-8 0,6-4 2 15,4-4 0 1,7-2-7-16,8-8 13 0,5-2-18 16,6-4 18-16,1 0 0 15,2 2 0 1,-3 8-11-16,-1 14 11 0,-2 8-3 16,-4 14 3-16,-1 16 0 15,-4 7 8-15,0 3-7 16,-4 2 0-16,-1-8-1 15,-6-6 13-15,-9-6 8 16,-7-16-6-16,-12-5-14 16,-6-9 24-16,-6-12-20 15,0-10-4-15,0-14 7 0,4-12 0 16,7-15 1 0,11-13-9-16,9-8-11 0,9-4 2 15,11-10 3-15,7-5-4 16,10 5 2-1,10 0-1-15,2 14 2 0,1 4 7 16,-8 10-5-16,-7 7 5 16,-10 14 1-16,-7 0 14 15,-12 13-15-15,-3 5 11 16,-6 4-26 0,-3 1 10-16,-4 4-17 0,-3 0 21 15,-7 6-11-15,-5 10 12 16,-4 4-1-16,8 10 2 0,-4 2 29 15,11 3-21 1,8 1-1-16,3-8 14 16,10 2-22-16,5-8 1 0,1 0-1 15,11-12 2-15,3-6 26 16,0-8-28-16,9-4 2 16,1-6-10-16,3-4-50 15,3-6-220-15,57-59-446 16</inkml:trace>
  <inkml:trace contextRef="#ctx0" brushRef="#br0" timeOffset="-104409.99">22541 14656 1662 0,'2'0'356'0,"-4"0"-118"0,2 0-125 0,2 2-43 0,-2 4 19 0,4 10 19 0,1 6 54 0,-1 12-44 0,6 10-35 0,-2 6-16 0,-1 9-20 0,1-3-14 16,2-2-9-1,-1 0-15-15,-3-6 38 0,-2-8-47 16,0-4 0-16,0-8 3 15,-2-7 6-15,0-13-9 16,2 2-2-16,1-10 2 16,-1 0 2-16,8 0-2 15,1 0-1-15,5-10 0 16,8-2-38-16,5-5-66 16,8-2-114-16,1-8-135 15,4 1-124-15,65-58-448 16</inkml:trace>
  <inkml:trace contextRef="#ctx0" brushRef="#br0" timeOffset="-102340.13">23198 14931 1344 0,'-4'0'562'0,"4"0"-417"16,-3 0-41-16,-1 2 14 15,-5 4-34-15,-4 6 30 16,-14 10-16-16,-4 12-2 15,1-4-12-15,-1 8-29 16,4-4-17-16,12-6 22 16,5 0-59-16,2-7-1 15,8-3 6-15,5-13 5 16,2 4-11-16,2-5-2 16,7-8 2-16,5-5 21 0,2 0-21 15,6-14-22-15,0-3 16 16,-5-2-20-1,0-2 16-15,-10 4 2 0,-3 12 8 16,-9 4-7-16,-4 10 7 16,-5 0-29-16,3 12 13 15,-5 6 16-15,4 6-1 16,3 4-4-16,4-2-24 16,8-1 28-16,-2-7-30 15,9-7 10-15,-5-3 21 16,1-3 0-16,6-5 24 0,-3-9-23 15,3 0 0 1,-1-5 37-16,2-7-38 16,-2-3 20-16,0-2-5 0,-3 0-3 15,-2-2-12-15,1 4 0 16,1 4-8-16,-3 10-8 16,-3 6 4-16,-3 8-6 15,2 6 18 1,-6 6 0-16,2 6 24 0,-2 2-5 15,0-2-8-15,1 0 50 16,-1-8-55-16,2 0 8 16,-2-6-5-16,0-4 1 15,1-4 13-15,-1 0-2 16,5-4-6-16,4-8 51 16,5-3-56-16,1-8-9 15,4 1 0-15,-2 0-1 0,-1 0-15 16,-3 8-33-1,-5 6-11-15,-1 2 38 0,-7 8-28 16,0 6 25-16,2 0 18 16,2 6 6-16,-2-6 5 15,0 2-5-15,5-2 0 16,2-4 8-16,0-2-8 16,4-6 0-16,4-4 10 15,-2-4-4-15,3-6 6 16,-6-2-12-16,-1 2 0 15,-4 4 21-15,0-4-13 16,-6 10 7-16,1 4 3 16,-2 4-17-16,5 12 8 15,3 12-8-15,11 24 8 0,1 20 45 16,5 20-54-16,2 9 11 16,-3 11-10-16,-1-4 7 15,-11-3 5-15,-10-11-13 16,-10-28 0-16,-13-12 50 15,-14-20-38-15,-5-12-6 16,-7-14-5-16,1-16 1 16,4-16-4-16,6-16-22 15,15-12-22-15,12-12 45 16,16-18-46-16,13-7-26 16,9 5-2-16,11 6 18 15,3 10 25-15,4 15 2 0,-2 9 26 16,-7 10-2-1,-4 4 12-15,-5 8 4 0,-9 6 29 16,-5-2 0-16,-3 4 8 16,-5 2-38-16,-2 2 6 15,2 4 33-15,-5 0-36 16,-4 8 15-16,3 0 0 16,-6 4-27-16,1 6 10 15,0 2-10-15,-5 6 0 16,7 6 16-16,0-2-16 15,7 0-1-15,2-6 0 16,2-4 1-16,2-6 12 16,5-4-12-16,4-6 0 15,3-6 15-15,2-2-15 16,-3-4-1-16,2-4-5 16,-7-4-9-16,-2 2 14 0,-10 6-26 15,-2 6 1-15,-5 2 17 16,-2 10-27-16,2 2-22 15,-3 6 19-15,3 2 20 16,3 4 18-16,-1 2-9 16,4-2 10-16,5-4 5 15,3 2 1-15,-3-8-6 16,5-2 1-16,1-4 8 16,6-2 13-16,1-8-21 15,3-2 0-15,2-6 26 0,-3 0-26 16,-1-4-1-1,-3 2 0-15,-3 0 0 0,-4-5 0 16,-9 9 0-16,-4 4-24 16,-4 10 17-16,-2-1-11 15,-9 14 1-15,-5 0 10 16,-9 9 7-16,0 5 25 16,-2 8-25-16,7-5 1 15,6-4 17-15,8-2-12 16,5-6-7-16,3-2 1 15,7-8 0-15,4-4 6 16,7 0 0-16,4-4-5 16,10-8 10-16,-3-4-11 15,0-2-11-15,0 2 5 0,-10 2-1 16,-1 0-4-16,-7 10 7 16,-7 4-19-16,-1 0 22 15,-1 8-17-15,7 2 17 16,0 0-1-16,4 6-8 15,3 0 2-15,7-4-35 16,-4-2-20-16,6-6 16 16,-1-4 2-16,-5-6 20 15,2-2 16-15,-3-6 9 16,0-4-3-16,0-3 3 16,-5-2 0-16,-3 1 26 15,-6 4-25-15,-4-5 5 16,-4 11 0-16,-6 1 0 15,-3 4 20-15,-7 10-26 16,0 6-1-16,-5 1-1 0,7 8 2 16,5 0-1-16,3-1-16 15,6 1 14-15,8-6-3 16,2-2 6-16,7-4 0 16,3 2 9-16,6-4-2 15,0 4-6-15,5 6-2 16,-7-4 2-16,0 16 18 15,-2 14 2-15,-3 6 11 16,-3 12 37-16,-6 8-17 16,-8 5-5-16,-4-3-13 15,-13-10-8-15,-5-10 53 16,-12-12-56-16,-6-18-22 0,-1-10 19 16,4-8-20-1,5-20-24-15,10-12-11 16,15-14-37-16,20-16 54 0,16-8-30 15,16-3-48-15,9-3-19 16,0 10-55-16,2 12-23 16,-8 6 38-16,-6 6 1 15,25-41-127-15</inkml:trace>
  <inkml:trace contextRef="#ctx0" brushRef="#br0" timeOffset="-101625.94">25213 14772 581 0,'6'-2'1200'0,"1"-2"-987"0,11-5-40 0,1 4-67 15,4-3-16-15,-1 0 12 0,0 2 2 0,-6-2-64 0,-3 2-22 0,-6 2-1 0,-4 0 20 0,-6 4 28 0,-1 0 4 16,-14 4-38-16,-5 2 19 16,-12 8-38-16,-5 8 1 15,7 7 22-15,4 3-5 16,13-4-11-16,7-1-19 16,7 0 15-16,8-5-19 15,12-4 10-15,6-4-6 16,15-2 0-16,3-8-36 0,5-8-167 15,76-22-406 1</inkml:trace>
  <inkml:trace contextRef="#ctx0" brushRef="#br0" timeOffset="-100621.68">25876 14602 2049 0,'0'14'374'15,"0"2"-172"-15,2 16-64 16,3 4-52-16,0-4-23 15,-1-3-41-15,-2-10 35 16,0-2-55-16,-2-12 5 16,-2 0 2-16,2-1 3 15,0-8-3-15,0-2-9 16,-2-6-15-16,0-7 3 16,0-11 6-16,-3-6-1 0,2-4 6 15,-1-6-5-15,2-2-4 16,2-6-17-16,4 2-9 15,4 6 21 1,2 5 9-16,3 15-5 0,1 4 11 16,-1 12 0-16,6 8-11 15,-4 10 3-15,1 12 8 16,-1 8 47-16,-1 8-25 16,-3 3-2-16,-1 1 11 15,-2 0 5-15,0-8 0 16,-1-4-7-16,1-6-20 15,-2-14 39-15,2 0-48 16,-3-8 0-16,-3-2 6 16,6-8 14-16,4-2-5 15,3-10-15-15,4-4-5 16,0-2-2-16,-1-4 7 0,-2-3-15 16,4 2 14-16,-4 2-14 15,1 9-2 1,-3 8-2-16,-5 10 11 0,-3 4-16 15,-2 14 24-15,-1 8-4 16,-3 10 4-16,0 7 7 16,5-6-2-16,1 6-5 15,3-11 0-15,5-4 3 16,5-6-3-16,4-8 0 16,2-10 7-16,6 0 2 15,2-12 2-15,5-6-11 0,-1-4 0 16,1-4 11-16,-1-2-11 15,-14 0 0-15,-5 3 1 16,-13 7 5 0,-7 4-6-16,-7 10-20 0,-9 7 20 15,-4 11 16-15,-5 5-16 16,7 6 0-16,2 3 8 16,9 0-6-16,7-2 17 15,4-6-19-15,2-2 0 16,3-8 20-16,7-4-19 15,-1-4-1-15,5-2 35 16,5-4-5-16,0-6 12 16,0-6-20-16,-3-2-7 15,-3 0 45-15,-9-4-58 16,-6 4 1-16,-6-4-3 0,-8 4-9 16,-3 4 8-16,1 4-38 15,3 3-51-15,5 6 0 16,6 1-234-16,19 10-425 15</inkml:trace>
  <inkml:trace contextRef="#ctx0" brushRef="#br0" timeOffset="-99588.56">26946 14390 2224 0,'-4'0'374'0,"-1"5"-232"0,-4 8-35 0,-2 1-32 0,2 5 37 0,5-1-64 0,4-5-33 0,4-1 44 0,0-2-58 0,3-9 0 0,7 2 15 16,1-3 7-16,8-4 32 16,3-8-32-16,3-4-11 15,-1-6 51-15,-3-3-62 16,2-4 11-16,-7-6-1 15,-2-5-1-15,-4-4 4 16,-10-2-14-16,-2-6 0 16,-6 4 7-16,-3 2-1 15,-4 10-1-15,0 14-5 16,0 3 2-16,1 10-2 0,0 6-6 16,-9 11 6-16,-4 15 2 15,-4 13-2-15,0 9-9 16,6 12 9-1,13 3 0-15,6-4 6 0,4-4-6 16,6-6 0-16,4-11 5 16,3-11-5-16,1-12 0 15,8-6 6-15,5-2 12 16,12-10-10-16,5-6-8 16,8-6 0-16,-6-5 15 15,-2-3-15-15,-7 0 0 16,-12 0 0-16,-6 2 0 0,-15 6 0 15,-6 0-27 1,-11 12 1-16,-11 8 14 0,-9 6 12 16,-1 12-1-16,-1 6 1 15,8 4 1-15,11-3-1 16,8-5-2-16,6-4 2 16,4-4 0-16,10-5 0 15,7 0 0-15,2-8 1 16,13-1 5-16,7-5 9 15,1-8-15-15,1-6 0 16,1-4 17-16,4-7-17 16,-8-2 0-16,-5-8-1 15,-2-4 2-15,-12-2-2 16,-9 2-4-16,-9-4 4 16,-5 6-16-16,-5 2 17 0,-4 1-9 15,-4 9-3 1,0 10 12-16,3 6-1 15,1 4-7-15,3 12 2 0,-8 10 5 16,-1 6 1-16,-1 14-1 16,-1 0-1-16,5 8 2 15,10 3-7-15,6-1 7 16,8-2 0-16,3-4 9 16,3-8-9-16,3-10-1 15,-4-8 1-15,10-4 1 16,0-6 31-16,8-8-32 15,5-2 1-15,3-6 19 16,-1-4-20-16,-2-4 0 16,0 0 0-16,-2 2 1 15,-5 4 2-15,-6 8-3 0,-2 7 0 16,-8 6 3-16,1 7-2 16,-2 12-1-16,-5 10 18 15,-4 6 3-15,-9 4 19 16,-5 2-16-16,-5-5-15 15,-9-3 30-15,-6-7-38 16,-16 0-1-16,-15-7-2 16,-11-4-85-16,-18-8-51 15,-11-14-361-15,-180-60-1183 16</inkml:trace>
  <inkml:trace contextRef="#ctx0" brushRef="#br0" timeOffset="-93890.82">3210 3409 908 0,'-2'-2'326'0,"2"-2"-211"16,0 0-67-16,0 1-10 0,2-1 1 0,0 1 3 0,2-4-8 0,0 2 11 0,-4 1 72 0,2 2-37 15,-2 0-25-15,0 2 5 16,2 0-39-16,-4 0-18 16,2 0-3-16,2 2-63 15,0 4-99-15,11 28-97 16</inkml:trace>
  <inkml:trace contextRef="#ctx0" brushRef="#br0" timeOffset="-86293.72">22447 13171 1234 0,'0'-7'345'0,"0"3"-137"0,0-2-110 0,3 0-41 0,-3 2 22 0,2-2-20 0,-2 2 47 0,0 0-13 0,0 2-18 15,-2 0 26-15,-1 2-43 16,3-2-35-16,0 2 40 16,0 0-39-16,0 0 16 15,-2 0 2-15,2 0-6 0,-6-2 3 16,-2-2-39-1,-2 2 0-15,-7 0 6 0,-2 0-6 16,-4-2-1-16,-1 2 1 16,2 2 1-16,-5-2 6 15,0 2-7-15,1 0 0 16,-8 0 15 0,-3 2-15-16,-8 0-4 0,0 2 2 15,-2-4 4-15,1 2 10 16,-4-2-12-16,-8 2 0 15,3 0 3-15,0 4-3 16,-1-4-2-16,2 2 1 16,0 2 1-16,2 2-1 0,-9-2 0 15,5 0 1-15,-6-2 3 16,4 4-3 0,2-2-1-16,-4 0-5 0,9 0 6 15,-2 1 6 1,3-2-6-16,-4 4 0 0,4 0 2 15,-6 1-2-15,-2 0-2 16,0 5 2-16,0-5 0 16,-7 5 1-16,-1 2-1 15,-3-5 0-15,-2 4-7 16,1 0 7-16,3-4-2 16,7 2 1-16,2 0 1 15,7 0 2-15,4 4-2 16,5 0 0-16,1 4-10 0,6 0 10 15,4 4-14-15,-3 6 14 16,-1 3 0-16,-5 6 1 16,-3 8-1-16,3-1 0 15,5 4-12-15,2 0 12 16,6-6-6-16,-5 6 6 16,6-8 2-16,-1 1 5 15,0 1-7-15,7-5 0 16,-2 0 3-16,6-3-1 15,-4 2-2-15,0 0 7 16,0 2 5-16,0 2-1 0,-2 4-11 16,-1 6 0-1,-1 7 46-15,2 3-25 16,-1-6-13-16,6 0-2 16,-1 0-5-16,5-4 7 0,-3 5-8 15,5-1 0-15,1-4-5 16,6 2 5-16,4-8-5 15,0 2 5-15,0 0 0 16,2 4 17-16,-2 5-17 16,5-1 0-16,2 2 4 15,6-4-4-15,1 0 0 16,3-2-9-16,10-9 9 16,0-5 20-16,0-4-20 15,4 0 0-15,4-2 8 16,3 2-8-16,5 6-1 15,3 2 1-15,4 0 6 16,0-8-3-16,4 5-3 0,2-9 0 16,-6 2 1-16,0-2-1 15,-1-6 0-15,4 0 8 16,1-2-1-16,2-2 7 16,4-4-14-16,0-10 0 15,7 6 33-15,-1-6-32 16,9-2 4-16,-2 6 4 15,0 2-9-15,-3 4 21 16,-10 0-21-16,-3 0 0 16,-5-4 28-16,-3 3-27 15,-1-8 10-15,6 4 1 0,2-7-11 16,4-2 22 0,5 0-23-16,1 0 0 15,1-4 6-15,5 4-6 16,-7-2 0-16,3 2 0 0,-3 4 0 15,4-4 18-15,-3 2-18 16,4-2 0-16,1 0 19 16,5-4-19-16,0-4-1 15,7 0 1-15,1-2 0 16,3-2 12-16,4 0-12 16,-2 2 0-16,-2-6 4 15,-2-2-2-15,-1 0 4 0,-1-4-6 16,2 1 0-16,2 3 20 15,4-4-20-15,3 4-23 16,4-2 22-16,4 0 2 16,0 4-1-16,5 0 0 15,-2 2 0-15,0 0 21 16,-3 2-21-16,0 0 0 16,-1 2 10-16,8-2-9 15,1 2 5-15,0 2-6 16,2-4-6-16,59 0 5 15,14-6 1-15,-125 4 0 16,1 6 2-16,61-14-2 16,-8 6-1-16,0-2 0 0,-10 4 2 15,4-8 5 1,-10 6-6-16,2 2 0 0,-5 2 25 16,1-2-24-16,2 2 6 15,7-2-1-15,0 2 5 16,2-1-10-16,-3 0-1 15,2 0 0-15,-6-1 7 16,-2 2-7-16,-7-6 0 16,-2 2-1-16,-6 2 1 15,-1-2 10-15,-8 6-10 16,3 2 0-16,2-2 0 16,-4-2 0-16,6 4 1 15,-2-2-2-15,2 0 2 16,-6-4 14-16,6 0-15 15,-1-4 0-15,0 2 5 16,-2-2-5-16,-4 6-9 16,-8-2 9-16,-1 2 0 0,-5 0 1 15,0-2-1-15,-4-4 0 16,-2-4 7-16,-4-8-7 16,2-2 0-1,-7-10-7-15,-7-7 7 0,-5-1 6 16,-2-6-6-16,-2 6 0 15,-2-4 4-15,0 2-4 16,-1 0 0-16,1 2 0 16,0-4 0-16,2 1 8 15,2 1-8-15,0 0-1 16,0 2 0-16,2-8 1 16,-8-2-10-16,0-3 2 15,-3-5 5-15,-4-6-9 0,-4 2 12 16,-6 0 0-1,-3 16 0-15,-3 3 6 0,0 18-6 16,2 0 0-16,-2 7 6 16,0 2-16-16,-2 0 10 15,-4-6-6-15,-4-2-3 16,-1-2 6-16,-5 0 2 16,-8-2 1-16,-2 0 0 15,-10 0-9-15,-9 4 9 16,-1-1 0-16,-5 3-3 0,-7-2 3 15,1 4 0 1,1-2-11-16,3 0 2 0,2 2-6 16,2 0 15-16,1 0-15 15,-6-2 14-15,-4 4-25 16,-12-2 5-16,-13 0 10 16,-3-5-1-16,-7 1-4 15,-1-2 2-15,1 0-23 16,2 2 25-16,2 4-24 15,4-2-5-15,7 4 19 16,0 4 1-16,-3-4 9 16,-6-4 9-16,-9 2-11 15,-12-2 5-15,-66-18 8 16,-15-4-10-16,129 31 1 16,-1 6-10-16,-49-19 10 15,5 3-8-15,9 5-21 16,9 2 22-16,6 8-20 15,2-2 5-15,4 6 20 0,-2 0-6 16,1 0 9-16,1-2-13 16,1 2 2-16,1-6 14 15,0 4 0-15,2-4-12 16,-5 0-18-16,1 2 15 16,-4 0 14-16,4 4 7 15,0-2-9-15,1 4 9 16,10-2 0-16,1 6 0 15,11 0 0-15,3 2 0 16,5 2 0-16,-1 0 0 16,1 0 0-16,-6 2 1 15,-4-1 0-15,-11 3-2 0,1 3 0 16,-10 1-5 0,1-1-9-16,-2 7 15 0,-1-1-24 15,-2 1-11-15,2-4-25 16,10 0 17-16,-1-4 26 15,7-4 17-15,-2 2 6 16,2-2-6-16,-1 2-3 16,-5 0 2-16,5-2 2 15,-3 0-1-15,4 0 0 16,0 2 0-16,0-2 13 16,8 0-13-16,4 0-2 15,3-2 2-15,3 0 0 16,3 0-1-16,-6-4 1 15,-1-2 0-15,-3 0 9 0,-4-2-9 16,-7 0 0-16,2 4 4 16,-2 0-4-16,-3 0 0 15,9 4 0-15,0 2 0 16,1-2 10-16,0 2-10 16,2 0 0-16,1-2 11 15,4-2 13-15,0 0 21 16,3 0 30-16,1 2-33 15,1-4 33-15,-2 4-41 16,3-2-8-16,-2 0 14 16,3 2-1-16,3-2 2 15,0 2 2-15,6-2-31 16,5 0 44-16,3 2-46 0,3 0-2 16,-1 0 23-16,5 0-5 15,-1 0-4-15,-1 0 8 16,5 0-29-1,4 0 58-15,1 0-59 0,3 0 7 16,0 0-5-16,0 2-1 16,-3 2 0-16,-4 4-1 15,-2 0 1-15,2 0-9 16,-2 6 8-16,0 0-64 16,2 4-113-16,4 4-192 15,10 22-373-15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7T01:40:35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 3648 85 0,'-2'0'1295'0,"2"0"-763"0,-2 0-365 0,2 0-64 0,2 0 11 0,0-3-57 0,3 3-6 0,-1 3 0 16,7-3-24-16,5 0 3 16,6-3 6-16,7 6 0 0,7-2 8 15,8 1-32 1,8 0-11-16,4-2 13 0,8 2-14 16,-2 0-6-1,-1 0 4-15,-15 6-13 0,-11-4-52 16,-16 5-62-16,-13 6-89 15,-12 2-32-15,-75 38-314 16</inkml:trace>
  <inkml:trace contextRef="#ctx0" brushRef="#br0" timeOffset="185.08">2524 3898 1545 0,'2'-2'348'15,"2"2"-234"-15,15-2-51 16,2 0 26-16,18-4 80 0,7-2 5 15,10 2-61-15,4-4-59 16,0-4-23 0,3 4-14-16,-3-3 8 0,-4 8-25 15,-10 3-17-15,-8 4-85 16,-11 3-247-16,-11 32-374 16</inkml:trace>
  <inkml:trace contextRef="#ctx0" brushRef="#br0" timeOffset="7782.16">8778 5374 1640 0,'0'0'235'0,"4"0"-155"0,5 0-71 0,5 0 9 0,3-2 6 0,1 2-9 0,7-2 4 0,-4 2-17 0,2 2 5 16,0 0-7 0,-7 0-11-16,-1 6-26 0,-11 16-172 15</inkml:trace>
  <inkml:trace contextRef="#ctx0" brushRef="#br0" timeOffset="7982.18">8703 5524 1571 0,'2'0'324'16,"4"2"-190"-16,9 0-89 15,6 2 27-15,10-2 75 16,2 2-9-16,3 0-62 0,-1-4-31 16,4 2-34-1,-1-4 29-15,-1 1-40 0,-1-2-13 16,-5 1-163-16,16-14-501 15</inkml:trace>
  <inkml:trace contextRef="#ctx0" brushRef="#br0" timeOffset="13382.84">9254 10377 1374 0,'0'0'264'0,"0"-2"-123"0,-2 2-90 0,2 0-23 0,-2 0 37 0,2 0-29 0,2 2-14 0,-2-2 10 0,2 0 31 16,2 0 22-16,-4 0-25 16,2-2-16-16,-2 2 29 15,4 4-29-15,9 0 4 16,3-2 4-16,6-2-25 0,2 0-12 16,3 0-15-1,0-2 6-15,0-2-4 0,2 0-2 16,-10-2-45-1,2 4-84-15,-13 0-123 0,-8 4-74 16,-39 20-626-16</inkml:trace>
  <inkml:trace contextRef="#ctx0" brushRef="#br0" timeOffset="13565.72">9217 10529 1526 0,'12'-1'303'16,"-2"1"-158"-16,15-3-19 16,8-1-10-16,5 4-52 0,2-4-2 15,1 0-34-15,3-2-28 16,-1 0-97-16,41-18-417 16</inkml:trace>
  <inkml:trace contextRef="#ctx0" brushRef="#br0" timeOffset="16285.17">14863 8306 1584 0,'0'0'286'0,"0"0"-184"0,-2 0-70 0,2 0-23 16,0 0 18-16,0 0 48 0,0 0-3 0,0 0 31 0,0 0-11 0,0 0 22 0,0 0-33 16,0 1-11-16,2-1-1 15,0 0-22-15,1 0-23 16,1 0 19-16,5 0-23 0,11-1-4 15,5-4-8-15,10 1-7 16,1 0-2-16,1 3-16 16,-5-2-101-1,-6 3-61-15,-10 7-200 0,-36 39-106 16</inkml:trace>
  <inkml:trace contextRef="#ctx0" brushRef="#br0" timeOffset="16434.68">14764 8492 49 0,'0'0'1747'0,"10"0"-1441"0,1 0-221 16,16-2-23-1,10 0 7-15,17-4 15 16,6-2-84-16,5 0-29 16,99-14-275-16</inkml:trace>
  <inkml:trace contextRef="#ctx0" brushRef="#br0" timeOffset="24268.33">11209 4981 1284 0,'0'0'273'0,"2"-2"-144"16,-2 2-42-16,2-6-34 0,-2 6 25 0,0-2-3 0,0 0-44 0,0 2 4 15,0 0 37-15,0-2 10 0,0 2-8 16,0 0-14-16,5-4 9 15,-3-2-6-15,0-2-21 16,3-5-14-16,2 0 28 16,3-1-26-16,1-9 7 15,7 1-10-15,1-4-6 16,2-6 26-16,2 2-29 16,2-2 6-16,-3-6 16 15,0 2-10-15,-2-6 2 16,0 2-17-16,-2 2 3 15,0-1 25-15,-5 8-26 16,-1-4-16-16,3 3 8 0,-1 0-8 16,-1-2-1-1,2 4-3-15,1-4 3 0,-3 6 4 16,3-2-4-16,-3 4 0 16,-1-2 0-16,0 6 0 15,-5 0 1-15,3 4-1 16,-2 0 0-16,1 1 0 15,0-1 0-15,-2-1 0 16,2-2 1-16,-3 5-1 16,4-4 3-16,-2 4-3 15,1 0 0-15,-3 2 1 0,2-2 5 16,-2-2-12 0,-1 4 3-16,3-2 3 0,-4 0 6 15,4-2-6-15,-2-2 0 16,3 0 1-16,-2 4 1 15,-1 0-2-15,-1 1 1 16,0 0 0-16,-1 2 8 16,0-2-9-16,3 2 0 15,0-3-2-15,-3-2 2 16,5 4-1-16,-2-2 0 16,-1-2 1-16,2 4-1 15,-2 0-3-15,0 0 4 16,3 2-2-16,-1-2 2 0,-2 2-1 15,-2-2 1 1,3 0 0-16,1 0 0 0,2-2 0 16,-1 2 0-1,-1 0 0-15,-1 0 0 0,2-3 0 16,0 3-1-16,0 3 1 16,-2-4 3-16,0 4-3 15,-1-6 0-15,0 2 2 16,4 0-1-16,-1-3-2 15,-1 2 2-15,1 3-1 16,-2-6 9-16,4 3-9 16,-2 0 0-16,-3-4 4 15,4 4-3-15,-6-2-1 16,5 6 1-16,-5-2 1 16,0 4 10-16,2-2-12 0,-2 4 0 15,-2-2 2-15,3 0-2 16,-1 0-1-16,-2 0 1 15,8-1 0-15,-6 2 0 16,2-5 0-16,-1 1 0 16,-1 4 3-16,0-1-3 15,1 2 0-15,0-1 0 16,-1 4 0-16,1-4 6 16,-3 4-6-16,2-4 0 15,3 0-6-15,0-1 6 16,2-5 0-16,-3 4 0 15,5-3 0-15,-4-1 3 0,2 3-3 16,0 2 0 0,-3 2 1-16,4 0-1 0,-6 0-1 15,0-2 1-15,1 4 0 16,-1 0 5-16,0-2-5 16,2 4 0-16,-4-2 1 15,2-2-1-15,2-4-7 16,-3 4 7-16,3 2 0 15,-4-4 8-15,0 8-8 16,-2-2 0-16,0 2 8 16,0 2-8-16,-2-2 0 0,2 4-1 15,-2 0 1 1,4-2 3-16,-2 0-3 16,0 0 0-16,0 0 11 0,0-2-11 15,0 2 0 1,0 0 1-16,0 0-1 0,-2 0 18 15,2 2-18-15,0-4-6 16,0 4 5-16,0-2 1 16,-2-4-14-16,2 2 2 15,-2-4 9-15,0 0 3 16,-1 2 0-16,-3 0-3 16,4-2 2-16,-2-4 1 15,-4 4-17-15,4 2-10 16,-3 0-16-16,1 0 23 0,-6-1-14 15,3 5 17-15,1 0 8 16,-6 0 9-16,3 5-13 16,0-1 13-16,7-2 0 15,-1 0-7 1,3 0 4-16,4 0-3 0,-2-2-5 16,0 0 11-16,2 0-1 15,-2 0 1-15,0 0 0 16,3 0 1-16,-3 0-1 15,0 0 0-15,2-2-6 16,-2 2 6-16,0 0 0 16,0 0 0-16,0 0 0 15,2 0 22-15,-2-2-22 0,2 2 0 16,-2-2 11-16,0 4-11 16,0 0 1-16,-2-4 0 15,2 2 0-15,0 0 20 16,-2 0-21-16,2 0 1 15,0 0 16-15,0-2-11 16,2 0 3-16,-4 2 3 16,2 2-11-16,2-2 31 15,-2 0-31-15,0 0 1 16,0 0 26-16,0 0-28 16,0 0-5-16,0 0-5 15,0 0-17-15,0 0 25 16,18 0-13-16,-4 0 12 15,3 2-3-15,5-2 6 16,-1 4-1-16,0 0 1 0,0 2 0 16,1 4-9-1,-5 0 9-15,4 2-3 0,-6 2 1 16,1 0 2-16,-3 0-1 16,-3-2-6-16,-4-4 7 15,-2 2-8-15,1-4 8 16,-3 2 0-16,0 2 5 15,2-2-5-15,-1 0-8 16,-3 0 7-16,0-6 2 16,0 0 9-16,0-2-9 15,0-2-1-15,0 4 33 16,-3-2-23-16,-1-2 11 16,2 2 0-16,0 0-9 15,-3-4 27-15,-1-2-27 16,-6 0-10-16,-3-2 14 0,-3-4-15 15,1 2 7-15,-8-6-8 16,0 4 1-16,4-2 29 16,-2 2-30-16,5 2 6 15,3 4-5-15,1 2-1 16,7 4-1-16,3 0 0 16,4 0-3-16,0 0-8 15,0 0 4-15,2 0-14 16,-2 0 16-16,2 2-3 15,-2-2-12-15,2 6-72 0,-2 2-20 16,0 8-136-16,7 48-286 16</inkml:trace>
  <inkml:trace contextRef="#ctx0" brushRef="#br0" timeOffset="36517.41">21396 11311 1417 0,'-2'-4'657'0,"0"2"-489"0,2-2-102 0,-4 3-45 0,8 1 0 0,-4 0 45 0,0 0 18 0,0 0-23 16,0-3 8-16,0 6-19 15,2-3-7-15,0-3 2 16,-2 6-12-16,0-3 26 16,2 0-19-16,-2 0-20 0,2 0 13 15,0 0-27-15,5-3-2 16,11 2 7-16,7-2-5 16,10-1 7-16,3-2-13 15,2-2 0-15,-3 2-4 16,2 0 4-16,-6-2-12 15,-8 6-9-15,-3 2-51 16,-8-2-99-16,-8 4-165 16,-6 0-193-16,-56 18-874 15</inkml:trace>
  <inkml:trace contextRef="#ctx0" brushRef="#br0" timeOffset="36775.18">21305 11418 1773 0,'0'0'378'0,"0"0"-209"16,0 0-104-16,2 1-16 16,2-1 22-16,7 3 34 15,9-6 9-15,5 2-47 16,8-3-17-16,5 2-29 15,0-6-20-15,0 4-1 16,0 2-43-16,-5-2-80 0,0 2-40 16,-3-3-140-1,21-9-187-15</inkml:trace>
  <inkml:trace contextRef="#ctx0" brushRef="#br0" timeOffset="45973.18">27646 12709 1291 0,'-2'-2'359'0,"2"2"-181"0,-6 0-74 0,6 0-46 0,0 0 23 0,0-2 50 0,6 4-4 0,-6-2-22 0,0 0-21 0,2 0-4 16,-2 0-13-16,0 0-14 15,2 0-16-15,-6 0 46 16,4 0-23-16,0 0 6 16,0 0-11-16,0 0-13 15,8 0 0-15,-4 0-30 16,7-4-12-16,12 0 42 0,10-2-42 15,14-4 0-15,4 2 0 16,1-2 8-16,-3 2-8 16,-3 0 0-1,-1 0 0-15,-5 4-17 0,0 2 7 16,-4 0-20-16,-5 2-5 16,-11 0-44-16,-4 0-58 15,-12 2-128-15,-1 0-83 16,-8 8 69-16,-42 20-227 15</inkml:trace>
  <inkml:trace contextRef="#ctx0" brushRef="#br0" timeOffset="46528.23">27663 12829 668 0,'-2'0'882'16,"0"3"-709"-16,-3 1-68 16,1-3-3-16,2 1-20 15,4-2 26-15,0 2 24 16,2-2-25-16,5 5-13 0,7-1 25 16,13 0-35-1,9-3-45-15,9-2 13 0,2-3-44 16,6-3 5-1,-1 1 13-15,-5-2-1 0,-4 2 5 16,-3 1-22-16,-9 1 11 16,-4-5 35-16,-9 7-37 15,-7 0 10-15,-1 0 4 16,-8 2-2-16,1-2 22 16,-5 2-24-16,0 2-20 15,0-2 35-15,-2 0-41 16,2 0-1-16,0 0 16 15,0 0-7-15,0 0 13 16,0 0-22-16,0 0 0 16,0 0 16-16,0 0-16 0,0 0 0 15,0 0 2-15,0 0-1 16,0 0 14-16,0 0-15 16,0 0 0-16,0 0 5 15,0 0-5-15,0 0-6 16,0 0-2-16,0 0 8 15,0 0 0-15,0 0-25 16,0 0-22-16,-10 0-1 16,1 0-159-16,-4 2-306 15,-47-12-726-15</inkml:trace>
  <inkml:trace contextRef="#ctx0" brushRef="#br0" timeOffset="53150.91">29591 12823 1802 0,'0'-2'374'0,"-5"2"-221"0,5-3-68 0,0 3 1 16,0 0 49-16,0 0 54 0,5 0-48 0,-5-3-41 0,2 3-28 0,-2 0-19 16,2 0-10-16,-2 0 1 15,0 0-23-15,2 0 30 16,-4 3-51-16,2-3 1 16,-2 0 9-16,2 1-10 15,0-1-9-15,-2 6 0 16,-5 8 9-16,2 2 9 15,-2 8-9-15,1 1-10 16,2-3 10-16,4 6 4 16,2-4-3-16,4 0-1 15,6 0 0-15,5-4-9 16,2-2 9-16,7 0-15 0,12-8 14 16,6 0 0-1,10-8 1-15,6-2-18 0,5-2 16 16,-5-6-7-16,-2 0 9 15,-12 0 0-15,-5 0 4 16,-8 2-4-16,-8 4-1 16,-3 0 0-16,-9 2 1 15,-4 0-10-15,-7-2 8 16,0 2 1-16,-2 2-7 16,0-2 7-16,0 0-5 15,-2 0 3-15,2 0 3 16,0 0-18-16,-2 0 18 15,2 0-6-15,-2 0-3 16,0 0-29-16,0 2-41 16,-5 0-98-16,-2 2-50 15,-9 4-131-15,-33 0-178 16</inkml:trace>
  <inkml:trace contextRef="#ctx0" brushRef="#br0" timeOffset="55352.2">27494 12759 831 0,'2'0'629'0,"-2"4"-512"0,2-2-81 0,3 2 55 0,3 0 14 0,6 2 26 0,4 2-40 0,4-2-8 0,5 2-4 0,2-2 5 16,4 2-33-16,3-4-3 15,-5 0 20-15,5-2-11 0,2 1-2 16,6-3-11-1,6 4-32-15,5 1 24 16,3-1-36-16,2 5-2 16,4-4 2-16,-1 5 2 0,3 1 3 15,2-4-5-15,-1 1 0 16,-1-2-2-16,-3 1 2 16,-1 1 0-16,-6-4 0 15,-4-1 0-15,-8 4 6 16,0-1-6-16,-6-4 0 15,2 1 5-15,-4-3-5 16,-1 0-2-16,1 0 2 16,-7-3 1-16,4-3 7 15,-2 0-8-15,-2 0 0 16,-2-1-3-16,0-1 3 0,-2 3-5 16,-1 0 5-16,-2-3 1 15,1 1 12-15,-3-1-13 16,-3-1 0-16,1-3 12 15,3 1-12-15,-4-6 0 16,4 3 1-16,-6 2 0 16,3-2 9-16,-7 4-10 15,0 0 0-15,-2 2 6 16,-2 2-6-16,-1-4 0 16,-1 4 0-16,2-4 11 15,-3-2-4-15,3-2-7 16,-1-2 8-16,6-2-4 15,-4-4-4-15,3-2-1 16,5-2 0-16,7-4 1 16,-2-1-1-16,6-1-5 0,2 4 4 15,-2 2-7-15,2 4 9 16,-2 7-7-16,-8 0 7 16,0-1 0-16,-3 0 13 15,-1-2-13-15,3-4 0 16,-3-2 3-16,3-2-3 15,0-4-1-15,0 0 1 16,5-3 0-16,-6-3 1 16,1 3-1-16,-3-7 0 15,-3 4 12-15,-1-5-12 0,-5-1-1 16,-2 0-1 0,-1 4 2-16,-3-2 0 15,0-2-1-15,0-1 1 0,2-4 9 16,1 0 15-16,-3 3-18 15,0 6 0-15,-5 8 0 16,-4 4-6-16,-6-4-1 16,-3 0 1-16,-9 4 0 15,-2 2-8-15,-7 4 8 16,-6 6-1-16,-1 0 0 16,-1 1 1-16,-1-1-7 15,-8 5 4-15,-7-4 1 16,-10 1 2-16,-5 1-19 0,-6-2 18 15,0 1 1 1,0 0 0-16,4 2-1 0,-2 2-1 16,6-2-13-16,1 2 15 15,-1 4-17-15,0-2 16 16,-6 0-4-16,2 2-2 16,-8 0-1-16,-6 2 8 15,-3-2 5-15,0 0-5 16,1-2 0-16,2 4 7 15,8 0-6-15,2 6 12 16,6 4-13-16,6-2 0 16,5 8-9-16,-1-2 10 15,3 6-2-15,1 6-1 16,6 2-7-16,5 4 9 16,6 9-6-16,3-2-5 15,4 7 11-15,3 3 0 16,10-3-8-16,0-2 8 0,8-6 0 15,1 0 0-15,5 0-5 16,4 4 5-16,3 3 0 16,8 3 0-16,1 4 0 15,10 2 0-15,-3 4 0 16,3 6 3-16,2 7-3 16,-2 0 0-16,-3 2 2 15,7-11-2-15,3-6 0 16,2-14 0-16,8-4 2 15,0-8 9-15,0-4-11 0,5-5 0 16,2-4-1-16,-1 3 1 16,2-1-2-16,-7-3-5 15,-1 0 7-15,-2 2-1 16,0 0-7-16,3 0 8 16,1-2-16-16,3-2-4 15,5 2-73-15,1-2-109 16,3 4-83-16,64 10-851 15</inkml:trace>
  <inkml:trace contextRef="#ctx0" brushRef="#br0" timeOffset="64455.21">24648 14315 1757 0,'-2'0'464'0,"2"0"-364"0,0 0-62 0,-2-4-22 0,2 8 10 0,0-4 35 0,0 0 8 0,0 0-25 0,0 0-2 0,0 0-21 15,2 0-5-15,-2 0 7 0,0 0 11 0,0 0 28 16,-2 0-26-16,2 0-23 15,0 0 2-15,0 0-15 16,2 8-19-16,-2 12 8 16,2 6 11-16,-4 14 12 15,-2 1-12-15,2 3-21 16,-1 0-30-16,-1-4-83 16,2-2-61-16,2 2-138 15,-12 62-330-15</inkml:trace>
  <inkml:trace contextRef="#ctx0" brushRef="#br0" timeOffset="73935.05">26166 12727 1186 0,'0'0'261'0,"0"0"-151"0,2 0-82 0,-4 0-10 0,4 0 17 0,-2 0 16 0,3-2-8 0,-1 2 2 0,2-2 15 16,0 2-6-16,-1-2-28 16,1 2-12-16,-4-2-13 15,2 2 22-15,-2 0-23 16,0 0-1-16,0 0-11 16,20 10-228-16</inkml:trace>
  <inkml:trace contextRef="#ctx0" brushRef="#br0" timeOffset="76127.02">26942 12665 1703 0,'-3'-4'372'0,"3"4"-203"0,-4-4-49 0,6 4-97 0,-4 0-11 0,2 0 21 0,0 0 49 0,0 0 38 0,-2-2-40 16,4 2-43-1,-2-2 11-15,0 2-28 16,2 0-2-16,-2 0 6 15,0 0 0-15,0 0 7 0,0 0-30 16,-2 0 0 0,2 2 22-16,0-2-23 0,0 0 1 15,0 0 14-15,0 0 6 16,-2 0 17-16,2-2-17 16,0 2-9-16,0 0 24 15,0 2-36-15,2-2 6 16,-2 0-5-16,0 0-1 15,0 0 3-15,0 0-3 16,0 0 0-16,0 0-2 0,0 2 2 16,0-2-1-16,0 0 0 15,0 2 1-15,0-2-9 16,0-2 4-16,2 2-28 16,-4 0 5-16,4 0-40 15,-2 2-23 1,0-2-82-16,0 0-77 15,0 4-80-15,-7 12-225 0</inkml:trace>
  <inkml:trace contextRef="#ctx0" brushRef="#br0" timeOffset="77001.57">27180 12597 1459 0,'0'0'236'0,"0"0"-145"0,0 0-77 0,0 0-5 0,2 0 27 0,-2 0 30 0,0 0 4 0,0 0-16 0,0 0-39 15,2 0 17-15,-4 0-17 16,2 0 36-16,0 0 13 16,0 0-19-16,0 0 3 15,0 0-48-15,0 0-9 16,0 0-9-16,0 0-112 15,0 0-34-15,0 0-136 0,-18 6-612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7T01:53:36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13076 7686 1879 0,'-2'-4'548'0,"2"4"-386"0,-3-2-63 0,1 0-57 0,2 4 14 0,0-2 1 0,0-2-24 15,2 2 16-15,-2 0-46 16,3 2 3-16,-3-2 6 16,0 0-11-16,2 2-1 15,3-2-5-15,-1 2 5 0,5 0 8 16,9 6-8 0,11-4 0-16,4 0 13 0,3-2-12 15,-7-2-1 1,-7 2 0-16,-7 8-9 0,-6 4 1 15,-7 14 8-15,-4 14 0 16,-11 10 17-16,-9 10 3 16,-7-4-20-16,-5-4 0 15,7-13 0-15,10-7 10 16,3-10-10-16,3-8-6 16,7-4 0-16,2-2 6 15,2-4-7-15,2-2-10 16,0 0-32-16,5-2 29 15,1 0-82-15,6-2-72 16,6-4-79-16,4-4-77 0,46-44-444 16</inkml:trace>
  <inkml:trace contextRef="#ctx0" brushRef="#br0" timeOffset="8018.41">27563 4225 1092 0,'0'-2'485'0,"0"2"-340"0,0-2-43 0,2 2-33 0,-2 0-1 0,0-2-7 0,2 2 10 15,-2 0 2-15,0-2-38 16,0 2 31-16,0 0-21 16,0 0-9-16,-2 0 43 0,2 2-20 15,0-2-25 1,0 0 5-16,0 2-21 0,-2-2 6 15,2 2-24-15,-4 4 6 16,-5 8-6-16,2 6 9 16,-2 6-9-16,2 4-1 15,3 2 1-15,-3 2 12 16,2-2-12-16,1-1 0 16,2-5 6-16,2-2-5 15,0-5-1-15,2-1-11 16,-2-3 11-16,0-5 11 15,2-4-11-15,-2 0 0 16,2-3 0-16,3 0 8 16,-2-1 2-16,-1 0-10 15,0-2 6-15,0 0 35 0,5 2-23 16,1-4 1-16,6 0 16 16,4-3-16-16,4-4-10 15,5 0-9-15,2-5 9 16,-2 5 6-16,2-5-15 15,-5 4-3-15,-2 3-4 16,-1 0-19-16,-8 3-46 16,-4 1-81-16,-5-1-183 15,-15-11-296-15</inkml:trace>
  <inkml:trace contextRef="#ctx0" brushRef="#br0" timeOffset="8284.61">27498 4355 1540 0,'3'-2'360'0,"3"2"-204"0,8-2-95 0,1-2-26 0,1 2-22 0,4 2-13 0,-2-2-40 0,-1-2-226 0,1-20-1354 16</inkml:trace>
  <inkml:trace contextRef="#ctx0" brushRef="#br0" timeOffset="8567.68">27563 4149 658 0,'2'-3'1316'0,"2"-2"-1033"15,3-4-103-15,5 1-85 0,5-2-10 16,1 2 7 0,7 2-2-16,0-3-65 0,3 5-19 15,1-1-6-15,-5 1-1 16,-1 4-65-16,-5 0-111 16,-5 3-336-16,10 0-481 15</inkml:trace>
  <inkml:trace contextRef="#ctx0" brushRef="#br0" timeOffset="8984.84">28205 4153 994 0,'0'-3'957'0,"-2"2"-718"16,-1 1-82-16,1 0-53 15,2 0-71-15,-9 6-21 0,-2 10 58 16,-7 8-31-16,-4 6-3 16,2 4-4-16,-1 4-17 15,6-6 6-15,1 0-21 16,-1-6 0-16,4-4-5 16,-2-6 5-16,-5 2-78 15,2-2-76-15,-2-1-67 16,5-8-4-16,2-3 14 15,2-5-106-15,-11-30-283 16</inkml:trace>
  <inkml:trace contextRef="#ctx0" brushRef="#br0" timeOffset="9218.82">28011 4247 1270 0,'0'0'555'0,"2"-2"-393"0,1 4-54 15,5 0 26-15,1 4 16 16,3 6-38-16,3 2-43 16,5 6-13-16,-1 0 11 15,2 2-14-15,-1 0-38 16,0-2 21-16,-6-6-36 16,-6-2-6-16,3-4-90 15,-8 3-110-15,1-7-170 0,-1-15-757 16</inkml:trace>
  <inkml:trace contextRef="#ctx0" brushRef="#br0" timeOffset="10568.62">28483 4163 688 0,'0'0'1172'16,"0"0"-956"-16,0-2-114 16,0 4-51-16,2-4-15 0,-2 2 77 15,0 0-20 1,0-2-50-16,-2 2 11 0,2 0-15 15,0 2-18-15,-2-2-4 16,0 0 11-16,-6 0 26 16,-4 3-52-16,-9 10-2 15,-3 5 12-15,-5 8-10 16,0 4-1-16,5 2-1 16,-1 2 9-16,8-4-3 15,5-2-6-15,3-2 1 16,7-4 5-16,4-4-5 15,3-3 0-15,3-5 0 0,8-2 5 16,7-1 21 0,1 0-27-16,9-7 6 0,3 0-3 15,2-7-1-15,0-4-1 16,-5-2-1-16,0-5-3 16,-1 0-16-16,-3-2 17 15,-5 2-26-15,-1-2 16 16,-6 0-5-16,-1 0-10 15,1 0-22-15,-5 4 19 16,-5 0 22-16,-5 4-5 16,-2 4 1-16,-2 0 12 15,0 4 7-15,-3 0-7 16,-1 2-15-16,-4 8-1 16,-9 2 5-16,-4 10 11 15,-4 6 0-15,3 4 0 0,4 2 12 16,6 0-11-1,10 2-2-15,4-4 2 0,6-4 3 16,3-1-4-16,3-5 1 16,3-6-1-16,5-6 9 15,5-5-8-15,0-5-1 16,8-3 6-16,-2-7 6 16,3-2-12-16,-5-8-8 15,0-2 8-15,0-6 0 16,-8-3 0-16,4-3-1 0,-5 4-2 15,-2-2-3 1,-7 2 7-16,-2 0-1 0,-5 0 6 16,1 2-4-1,-3-2 4-15,-2 2-6 0,0 3 1 16,-2-1 12-16,2 6-12 16,-3 2 0-16,1 4 9 15,2 2 5-15,0 2-1 16,0 6-2-16,0 2-11 15,0 2 26-15,0 2-27 16,0-2 0-16,0 2 8 16,0 0 16-16,2 0 0 15,-2-2-6-15,3-2-12 16,-6 2 46-16,3-4-38 16,0 4 8-16,0 0-4 0,-2 2 0 15,2-2 5 1,0 2-23-16,-2-4 0 0,2 3 12 15,0 2-6 1,0-1-6-16,0-2 8 0,-2 2 2 16,4 0 19-16,-4 2-14 15,2 0-15-15,0 0 53 16,-2 0-52-16,0 2-1 16,2-2 0-16,0 2-6 15,-2 2-3-15,-1 10-16 16,-4 10 25-16,-2 10 6 15,1 12-5-15,1 2-1 16,3 1 0-16,4-4 1 0,0 0 6 16,2-4-7-1,5-4 0-15,-3-1 12 0,7-6-12 16,-2-4-1-16,0-4 0 16,2-4 1-16,0-6 11 15,-2 2-11 1,0-6 0-16,0-2 3 0,4 0-3 15,-2-2-9-15,5-2 9 16,-1-2 9-16,1-2 11 16,4-4-20-16,2-6 0 15,-1-4 3-15,3 0-3 16,-4-6-18-16,0 2-20 16,-2 0-19-16,-5 2-51 15,-4 6-204-15,-9-10-328 16</inkml:trace>
  <inkml:trace contextRef="#ctx0" brushRef="#br0" timeOffset="15272.01">27559 5007 632 0,'0'-2'318'0,"-5"2"-92"0,5-2-71 0,-2 2-28 0,2-2 25 0,-2-2-44 0,4 2-2 16,-2 0 2-16,0 0-27 15,0 2-6-15,0 0 17 16,-2-2 20-16,2 0-10 16,0 2-13-16,0 0 11 15,2 0-25-15,-2 0-19 16,0 0-14-16,0 0-30 15,0 0 4-15,2 2-16 0,-2 6-3 16,-2 10 3 0,0 8 21-16,2 14-3 0,-3 2-4 15,1 6-13-15,4 1 27 16,-2-3-28-16,3-8 1 16,-1-2 2-16,0-10-3 15,3-6 0-15,-3-8 0 16,0-4 0-16,0-6-11 15,-2 0 10-15,0-4-23 16,-2 2 23-16,0-6 1 16,0-4-35-16,-5-10-29 15,2-8-16-15,1-10 58 16,-1-2-32-16,1-6 7 16,4 3 32-16,-2 5 14 15,4 6-8-15,0 4 7 0,2 2 4 16,1 4 17-16,0 2-8 15,-1 4-4-15,5 6 8 16,-5 4-9-16,-2 0-6 16,3 6 0-16,-1 4-2 15,1 0 1-15,4 4 1 16,2 8 0-16,1 6 9 16,0 4 0-16,-1 4-8 15,3-2-1-15,-5 0 1 16,-3 0 18-16,2-4-19 15,-2-8 0-15,-1 1 1 16,-1-10-1-16,-2-3 1 0,0 0-1 16,0-4 7-16,-2-5 8 15,5-4-15-15,0-7-13 16,4-8 12-16,-1-8 0 16,4-4 0-16,-3-2-16 15,1-2-4-15,-1 6 11 16,5 6 10-16,-5 6-10 15,0 3 10-15,0 6 9 16,-5 7-8-16,3 2-1 16,-5 5 0-16,0 8 0 15,2 7 12-15,6 12-4 16,1 10 13-16,-1 6-15 16,0-2 10-16,-1 0-16 0,-1-6 6 15,2-3 8-15,1-8-14 16,-5-4-1-1,1-2 1-15,-2-7 6 0,-1 1-6 16,-2-3-9-16,-2-5-105 16,-2 6-116-16,-2-5-148 15,-10-8-1244-15</inkml:trace>
  <inkml:trace contextRef="#ctx0" brushRef="#br0" timeOffset="15833.93">28051 5137 1351 0,'0'0'639'0,"0"8"-519"0,-4 2-29 0,2 6 7 0,-1 4-28 0,0 0 7 0,6 0-28 15,2-3-16-15,1 1-13 16,1-10-19-16,3 0 30 16,0-2-31-16,-1-6 15 15,5-4-3-15,1-2-3 16,-2-5 1-16,3-3-10 16,-1-4-5-16,-3 3 5 0,-6-2 0 15,-2 7-1 1,-1 2 1-16,-3 7 21 0,0 2-12 15,0 7-9-15,0 10 0 16,-3 16 14-16,3 17 1 16,0 7-3-16,0 6-5 15,3-2-5-15,3-4 5 16,-1-4-7-16,-3-5 1 16,1-11 8-16,-3-8-9 15,-3-10-1-15,-1-6-5 16,-5-6 6-16,0-4 9 15,-4-4-9-15,-7-4 0 16,1-8 21-16,-2-9-21 16,5-8 1-16,5-6-1 15,3-5 2-15,6 3 8 16,8-2-10-16,-2 9-15 16,7 4 9-16,-1 2-46 0,9 4-82 15,1 0-179-15,38-28-174 16</inkml:trace>
  <inkml:trace contextRef="#ctx0" brushRef="#br0" timeOffset="16383.84">28563 4895 1703 0,'0'-3'297'0,"-2"2"-153"0,2-4-45 0,-2 4 19 0,2-2-7 0,-5-1 0 16,1 3-46-16,-5-2-35 15,-5 3 19-15,1 3-25 16,-5 5 2-16,-1-1-7 16,-4 10 7-16,1 1 8 15,2 10-34-15,4 2 0 16,5 6 12-16,7 6-12 0,4 0 0 16,7-2 0-1,-1-4 0-15,7 0 5 0,-1-4-5 16,1-3 0-16,3-5-12 15,-5-2 12-15,-1-4-7 16,0-2 7-16,-4 0 0 16,-1 0 13-16,-3 2-13 15,-9-2 0-15,1 4 12 16,-6-2-11-16,1 0 4 16,-2-6-3-16,0 0 5 15,-3-4 32-15,-4-4-36 16,2-2 3-16,1-2 10 0,5-4-16 15,3-2-60-15,3-8-123 16,8-8-295-16,47-50-295 16</inkml:trace>
  <inkml:trace contextRef="#ctx0" brushRef="#br0" timeOffset="16819.59">28789 5001 1788 0,'-3'-4'348'0,"3"4"-213"0,-4-2-34 0,4 2-14 0,0 0 3 0,-3 6-45 0,-8 4-30 0,-4 12-6 16,-7 8 27-16,-1 8-14 16,0 0-22-16,8 2 22 15,9-2-16-15,4-3-6 16,6-8 0-16,3-4 1 16,5-5 5-16,7-9-6 15,1-2-3-15,4-9 3 16,1-8 2-16,-1-7 7 15,1-2-2-15,0-9-5 16,-6-3 20-16,-1-5-22 16,-7 0 1-16,-7 6 0 15,-6 2-1-15,-4 8-4 16,-7 2-38-16,-8 8-116 16,-1 2-44-16,-9 10-164 0,-42 28-513 15</inkml:trace>
  <inkml:trace contextRef="#ctx0" brushRef="#br0" timeOffset="17086.2">28654 5225 1886 0,'6'0'374'0,"-4"0"-239"0,4 4-74 16,5 2 13-16,7 7-8 15,5 3-18-15,-4 2-39 16,6 4 12-16,2-1-21 16,-3 0-57-16,3-1-137 15,-3-8-146-15,34-6-437 16</inkml:trace>
  <inkml:trace contextRef="#ctx0" brushRef="#br0" timeOffset="17372.59">29015 5007 773 0,'0'0'1218'0,"0"0"-915"15,0-2-187-15,0 6-97 16,-2 4 4-16,0 8 50 16,0 8 17-16,0 4-27 15,0 4-28-15,2 2 26 16,2-4-35-16,0-2-11 16,4-8 15-16,1-1 12 15,3-7-6-15,5-2 4 0,3-2-29 16,3-2 32-16,11-1-42 15,6-5-1-15,0-5-80 16,2-5-177 0,40-47-424-16</inkml:trace>
  <inkml:trace contextRef="#ctx0" brushRef="#br0" timeOffset="18601.4">27944 6064 1571 0,'0'0'580'0,"-3"2"-465"0,3 2-92 0,5 5 17 0,-2 8 37 0,1 3 4 0,5 10-9 0,-3 0-54 15,3 4-9-15,3 0-2 16,-6-2-6-16,1-4 21 15,-1-5-21-15,-3-8 1 16,-1-7 31-16,1 1-33 16,-3-5 0-16,0-3 1 15,-3 2-1-15,3-3 20 16,0-3-2-16,-5-7-17 16,1-3-1-16,-3-12-38 0,3-9 23 15,4-4-4-15,2-6-14 16,5 4 13-16,4 6-10 15,5 5-8-15,2 10 37 16,3 2-11-16,-2 6 3 16,-1 3-2-16,1 5 11 15,-3 6-7-15,-3 7 4 16,-6 6 3-16,-2 6 9 16,-8 4-8-16,-4 8 26 15,-6-6-18-15,0-2-8 16,-3-4 36-16,2-6-23 15,2-6-14-15,5-4 25 16,3 0-19-16,2-2-5 0,4 0 0 16,0 0-1-16,4 8 48 15,3-2-30-15,3 2 1 16,5 0 8-16,-1-4-4 16,4 3-5-16,-2-3-18 15,4-5-26-15,2 4-83 16,3-12-241-16,35-11-453 15</inkml:trace>
  <inkml:trace contextRef="#ctx0" brushRef="#br0" timeOffset="18939.66">28496 6086 1837 0,'0'-2'497'0,"0"2"-339"0,2 0-59 0,-2 0-9 0,0 0-6 0,0 2 18 0,0 0-57 16,0 6-21-16,3 2 13 15,0 6-7-15,-3 6-7 16,2-2-23-16,-4 2 9 0,2 0 9 16,-3 2-18-16,0-2-11 15,-1 0-17-15,2-2-82 16,-7-4-118-16,-3-4-332 16,-27-6-588-16</inkml:trace>
  <inkml:trace contextRef="#ctx0" brushRef="#br0" timeOffset="19271.7">28419 6057 1377 0,'4'0'567'0,"3"0"-453"0,6 3-1 15,9 1-16 1,3 6-5-16,-3 4 26 0,3 4-46 16,-3 4-15-16,0 0-3 15,-4 2 5-15,0-2-16 16,-4 0-4-16,-6 2-18 16,-1-6 44-16,-5 4-47 15,-2 0 0-15,-9 1-11 16,-2 0 17-16,-9-1-6 15,-3-3-15-15,-8-1 5 16,-4-6-16-16,1-2-32 0,3-5-118 16,2-2-309-1,-20-21-653-15</inkml:trace>
  <inkml:trace contextRef="#ctx0" brushRef="#br0" timeOffset="20636.14">28866 6046 1099 0,'0'0'646'0,"0"0"-439"0,0 0-93 0,0 0-5 0,0 4-10 0,0 3 59 0,0 10 17 0,-2 5-68 16,2 4-43-16,0 4-23 15,0 0-19-15,6-2-10 16,-2-2-12-16,-2-4 8 0,0-4-22 15,0-3-80-15,-4-8-247 16,-12-1-341-16</inkml:trace>
  <inkml:trace contextRef="#ctx0" brushRef="#br0" timeOffset="21167.72">28860 6034 1860 0,'0'0'450'0,"2"0"-303"16,0-2-52-16,10-1-10 15,1-1 38-15,3 0-24 0,7 3-46 16,4-2 23-16,0 6-41 15,4-2-16-15,-4 6-4 16,-6-3 0-16,-4 2-2 16,-1 6-13-16,-7-2-2 15,-3 5-7-15,-2 6 9 16,-6 3 0-16,-2 0-1 16,-7-4 1-16,-7 2-12 15,1-4 0-15,-2-4 8 0,1-2-7 16,5-6 11-1,7 2-13-15,4-4 1 0,4 0-8 16,4 2-1-16,7 2-1 16,8 0-7-16,5 0 28 15,8 4-19-15,-1-4 2 16,-2 4 18-16,-6 2 0 16,-2 3 1-16,-8 1 13 15,-4-4 3-15,-8 1 40 16,-3-4-33-16,-8 3 0 15,-3 1 15-15,-7-2-11 16,-13 3-11-16,-5-6-17 16,-1 0-23-16,-1-4 15 15,5-6-59-15,6-2-77 16,2-4-116-16,12-38-324 16</inkml:trace>
  <inkml:trace contextRef="#ctx0" brushRef="#br0" timeOffset="21936.28">29348 6064 1750 0,'0'2'635'0,"0"6"-542"0,0 4 2 0,2 8-28 0,0 6 4 0,2 2-13 0,3-2-29 16,-2 4 16-16,2-6-45 16,-1 0 13-16,-4-8 1 15,0-4-14-15,-2-6-1 16,0-2 1-16,0-4 1 15,-2 0 12-15,-2 0-13 16,-5-4-19-16,-3 0 18 16,2-4-24-16,-6-6 16 15,7-4 8-15,0-6-7 16,3-6 2-16,4-8-12 16,4-4-1-16,2-4 13 0,7 4 12 15,3 3-6-15,1 12 6 16,1 4-6-16,3 9 0 15,0 6-8-15,-2 4-4 16,-3 8 12-16,-1 9 0 16,5 2 11-16,-5 10 4 15,3 7 1-15,-1-4 9 16,1 2-25-16,-5-4 0 16,3-4 11-16,-5-4-10 15,-3-4-1-15,-4-8 0 16,0-4 0-16,-2-4 22 15,0 2-16-15,0-2-5 16,0-8 34-16,3-2-35 0,-1-8-11 16,0-4-5-1,5-2-1-15,4-2 7 16,0 2-11-16,3 3 10 16,-1 5 10-16,-4 10 2 0,0 4 6 15,-5 8-7-15,5 6 0 16,1 11 33-16,-2 5-11 15,-1 10-7-15,1 6 41 16,0 2-37-16,-2-2 1 16,5-6-5-16,-5-6-8 15,4-10 10-15,-6-6-17 16,-1-6-39-16,-1 1-53 16,0-9-211-16,16-23-281 0</inkml:trace>
  <inkml:trace contextRef="#ctx0" brushRef="#br0" timeOffset="22325.5">30074 5879 1963 0,'0'0'359'0,"-3"4"-169"0,-3 0-97 0,-1 4-1 0,-3 6 10 0,0 0-45 0,6 4 3 0,1 2-39 0,6 4-12 0,3 1 22 16,6 0-20-16,5 1-2 16,-1 1-9-16,7-3 9 15,-8-2 12-15,3 0-21 16,-5-6 2-16,-4-2 34 15,-2 0-11-15,-3-6-2 16,-4-4-23-16,-2 2 12 16,-2-6 12-16,-6 4-24 15,-5 0 1-15,-14 2 21 16,-8 4-20-16,-9-4-2 16,7-4-54-16,1 0-99 15,7 0-180-15,-14-8-523 0</inkml:trace>
  <inkml:trace contextRef="#ctx0" brushRef="#br0" timeOffset="23753.4">30578 6096 985 0,'-7'-4'718'0,"0"0"-534"0,-6 0-46 0,2-1 5 0,4 1 1 0,0 3-30 0,5-3 4 0,0 4-32 0,2 0-34 15,0 0 10-15,0 0-28 16,0 0 1-16,2 0 47 15,2 0-16-15,-2 0 2 16,6 4-19-16,7-3-11 16,12 6 34-16,10-1-32 15,11-2-26-15,4 1 34 0,7-5-39 16,-1 0 1 0,-5-1-1-16,1-3 0 0,-6 0 3 15,-2 0-12-15,-9-1 0 16,-10 1 5-16,-8 3-5 15,-5-3 0-15,-7 2-9 16,-3 2 9-16,-4-2-1 16,0 2-31-16,0 0-5 15,0 0 26-15,-2-5-37 16,0 1-36-16,0-3-22 16,-3-5 19-16,-3 2 18 15,-2-7-18-15,-3 1 30 0,-3 0 27 16,-1-2-12-1,1 2 31-15,-1 6 11 0,-2-2 25 16,6 8 16-16,2-2-16 16,-2 0 10-16,4 0 43 15,2 4-39-15,2 0 10 16,5 0-2-16,0 2-11 16,2 0 3-16,-2 0-39 15,5 0-9-15,0 4 9 16,6 4 0-16,4 2 15 15,3 8-9-15,3 0-4 16,-2 0 21-16,4 3-23 16,-3-2 0-16,-3 4 38 15,-3-3-37-15,-3 1 11 16,-7 4-3-16,-2-3-1 0,-6-4 26 16,-2 2-26-1,-1-2-8-15,-3 0 30 0,0-4-30 16,1-2 6-16,-1-2-6 15,2 2-10-15,-1-6-41 16,1 0-106-16,-2-2-221 16,-3-18-366-16</inkml:trace>
  <inkml:trace contextRef="#ctx0" brushRef="#br0" timeOffset="24738.81">31455 5811 1365 0,'0'0'574'0,"0"-4"-415"0,0 4-38 0,0 0-1 0,0-2-15 0,2 2 17 0,-2 0-28 15,3 0-13-15,-3-2 15 16,2 2-52-16,-2 2-10 15,3-2 10-15,-3 2 5 16,0-2-17-16,0 6-31 16,-3 6 11-16,3 10 41 15,0 10-37-15,3 10-2 0,-3 3-8 16,2-1 4-16,0-2-8 16,0-10-2-16,0-6 1 15,0-6 5 1,1-6-6-16,-3-4-36 0,0-4-71 15,0-2-95-15,0-4-276 16,2-20-238-16</inkml:trace>
  <inkml:trace contextRef="#ctx0" brushRef="#br0" timeOffset="25834.95">31762 5895 1312 0,'3'0'362'0,"-3"-2"-182"0,-3 0-44 0,6 0-20 0,-6 2 1 0,3 0-20 0,0 0-28 16,3-2 21-16,-3 2-43 16,0 0-5-16,0 0 0 15,0 0-2-15,0 0 35 16,0 2-12-16,0-2-24 15,0 0 18-15,0 0-36 16,0 0-3-16,0 0-7 16,0 0-11-16,0 0 17 15,0 0-17-15,-3 2 0 16,1-2 15-16,-4 4-14 16,-5 6 14-16,-1-2-6 15,2 4-8-15,1 4 32 16,-3 4-33-16,6 0 0 15,1 2 12-15,5-4-12 0,5 3-1 16,1-2-5-16,6-2 6 16,-1-7 12-16,3-1-12 15,5-2-7-15,-1-5 5 16,7-2 2-16,-6 0-6 16,6-4-6-16,-2-2-13 15,-2-6 25-15,0-2-13 16,-3 0 4-16,-5-4 9 15,-7 0 7-15,-4 1-6 16,-6-1 0-16,0 3 5 16,-7 0 30-16,-5 1-36 15,3 2-3-15,-1 2 3 16,-1 7 0-16,3-4 0 16,1 7-33-16,-2 0-69 0,-3 2-40 15,6 3-110-15,1 2-233 16,2 7-438-16</inkml:trace>
  <inkml:trace contextRef="#ctx0" brushRef="#br0" timeOffset="26289.03">32151 5849 1603 0,'-5'2'369'0,"-1"6"-260"0,-8 4-17 0,1 6-1 0,1 4 2 0,6 2-30 0,4-4-19 0,2 2-37 16,6-4 46-16,4 3-40 16,3-5-2-16,5-6 11 15,-1-6 11-15,6 0 2 16,-3-8-2-16,4 0-33 0,-2-3 31 16,1-3-25-1,-8-1 29-15,1-6 25 0,-7 4-2 16,-7-4-4-16,-2-1-4 15,-7 4-26-15,-3 0 10 16,-7 2-34-16,-1 0-21 16,-3 4-9-16,-8 2-45 15,4 2-82-15,0 8-148 16,-4 4-421-16</inkml:trace>
  <inkml:trace contextRef="#ctx0" brushRef="#br0" timeOffset="26871.12">32699 5699 1883 0,'-2'0'486'0,"2"0"-369"0,-2 1-46 0,-4 2-47 0,-2 3 63 0,-7 3-17 0,-6 6 5 0,-6 5-18 0,0 8-16 16,3 6-5-16,0 2-36 15,8 6 9-15,3-4 11 16,9-2-20-16,4-1 0 16,4-9-6-16,5-8 0 15,1-3-6-15,4-6-29 16,4-1-2-16,0-7 32 15,2-5-28-15,0-5 8 16,2-3 13-16,-6-3 18 16,-3 4 7-16,-2-1-5 15,-7 6 10-15,-1 2 58 0,-6 4-41 16,3 1-12-16,-2 3-17 16,2 5 0-16,2 5-3 15,1 8 3-15,0 1 0 16,1 4 3-16,0-3-3 15,3-4-40-15,-1-2-140 16,2-4-321-16,2-4-467 16</inkml:trace>
  <inkml:trace contextRef="#ctx0" brushRef="#br0" timeOffset="27219.26">32948 5781 1388 0,'0'0'763'0,"0"0"-564"0,0 0-82 0,0 2-42 0,-2 6-18 16,0 4 69-16,-2 6-34 16,-2 6-32-16,-2 4 15 15,3 4-53-15,1 0-14 0,2-3-1 16,-2-2-7-16,4-3 6 16,0-2-6-16,-6-4-78 15,4-5-91-15,0-4-304 16,2 0-99-16</inkml:trace>
  <inkml:trace contextRef="#ctx0" brushRef="#br0" timeOffset="27720.42">32938 5783 1808 0,'0'0'497'0,"2"0"-368"0,2-2-68 16,5 0 17-16,4 0 26 16,7 0-20-16,0 0 9 15,5 2-54-15,-3 0-17 16,-2 2-3-16,-5 0-18 15,-5 2 11-15,-2 2-12 16,-3 0-24-16,-5 2 14 16,-5 8 2-16,-5 4 8 0,-4 4-27 15,-6-2-2 1,-2 0 23-16,3-8-18 0,4 2 15 16,4-6-1-16,6 2 1 15,5-2-3-15,2 4-9 16,8-2 1-16,1 5 13 15,7-6 7-15,-1 6-6 16,2-3 6-16,-4 0 0 16,-7-1 1-16,2 0-2 15,-4-1 2-15,-8-2 8 16,-2 0-3-16,-8 0-5 16,-9 2-1-16,-15 2-6 15,-11 0-132-15,-11-4-108 0,0 0-133 16,-86 0-1175-1</inkml:trace>
  <inkml:trace contextRef="#ctx0" brushRef="#br0" timeOffset="28736.17">31355 6533 1692 0,'2'0'332'0,"-2"0"-140"0,2-2-86 0,3 0 4 0,0 2-7 0,4-2-16 0,3 0 39 0,9-4-52 16,4 4-16-1,4 2-1-15,-6 0-9 0,4 2 17 16,-9 4-34 0,-5 0-25-16,-8 6 36 0,-5 8-28 15,-7 8 8-15,-10 10-21 16,-6 4 5-16,-10-4 12 15,0 0-18-15,-1-10 1 16,10-3 18-16,1-7-19 16,12-11-1-16,7 0-5 15,2-3 12-15,4-4-12 16,0 0 4-16,3-4-4 0,7 1-4 16,15-1 10-1,9-1-15-15,9-8-48 0,1 2-51 16,6-6-90-16,-3 2-164 15,66-47-185-15</inkml:trace>
  <inkml:trace contextRef="#ctx0" brushRef="#br0" timeOffset="29086.34">31937 6549 1603 0,'-3'0'483'0,"-1"0"-339"15,-4 4-38-15,-11 4 2 0,3 6-9 16,-1 2 6-16,1 0-36 16,7 2-34-16,3-6 4 15,4 4-26-15,4-6-11 16,4 0 52-16,3-4-14 16,5-4 8-16,7 1-10 15,4-6-17-15,4 1 9 16,2-4-30-16,-6 0 0 15,0-4 16-15,-10 0-8 16,-3 0 10-16,-10 2 10 16,-2 0-2-16,-5-2 13 15,-9 2-39-15,-1-2-18 16,-7 2 17-16,1 2-54 16,2 2-60-16,7 2-122 15,8 6-332-15,20 0-508 16</inkml:trace>
  <inkml:trace contextRef="#ctx0" brushRef="#br0" timeOffset="29475.49">32346 6487 1731 0,'-4'0'271'0,"-5"2"-115"0,-1 4-22 0,-9 6 5 0,-3 6 8 0,2 0-37 0,0 6-53 0,9-2-23 16,2 4-33-16,9-4 27 15,4-2-28-15,8-2 0 16,3-6 17-16,7-2 3 15,5-8-5-15,-2-2-3 16,2-2-11-16,-6-8 27 16,4 2-19-16,-7-4-2 15,-3-4 25-15,-6-2 2 16,-9 0-5-16,-4 0-10 16,-5-2-10-16,-9 2-18 15,-2 4-7-15,-4 4-76 16,3 4-82-16,2 4-295 15,9-6-539-15</inkml:trace>
  <inkml:trace contextRef="#ctx0" brushRef="#br0" timeOffset="30187.32">32826 6374 1377 0,'0'0'212'0,"0"0"-89"0,0 0-53 0,0 0-13 0,2 0 9 0,-2 0 14 0,2-2-22 0,-4 2 7 15,4 2 8-15,-2-2 35 16,-2 0-16-16,2 0-17 0,0 0-5 16,-18 17 1-16,-2 1-4 15,-4 8-4-15,-8 6-13 16,1 6 7-16,4 0-44 16,9 2-1-16,3-2-4 15,4-6 2-15,8-1-3 16,6-8-7-16,4-5 0 15,-1-4 20-15,5-6-19 16,1-2 0-16,7-3 0 16,-1-6 7-16,5-3-8 15,-2-2 0-15,4-7 0 16,-2-2-1-16,-1-3 1 16,-4 4-8-16,-2 0 8 0,-6 6 6 15,-5 2 2-15,-5 6-2 16,0 2-6-16,-5 0 33 15,5 6-33-15,0 8 0 16,0 4 16-16,0 8 1 16,3 2-8-16,-3 1-9 15,4-3 0-15,-2-2-2 16,0-5 2-16,1-2-58 16,2-5-104-16,-5-1-156 15,15 6-318-15</inkml:trace>
  <inkml:trace contextRef="#ctx0" brushRef="#br0" timeOffset="31052">33096 6472 583 0,'-3'0'1290'0,"3"0"-1004"0,0 0-142 0,-5 7-43 0,-1 1-1 0,-5 8 26 0,-5 6-54 0,5 6-42 0,2 0 17 15,2 4-38-15,0 0-8 16,1-4 6-16,4-2-6 16,0-5 14-16,2-7-15 15,0-5 0-15,2-3-12 16,-2-2 0-16,0 0-51 0,-2-4-19 15,2 0-2-15,0-1 33 16,0-6-26-16,0-3-41 16,0-9 62-16,0-8 23 15,0-5 33-15,-5 0 1 16,5-6-1-16,-2 6 39 16,4 2-18-16,3 4-14 15,-1 2 37-15,5 4-23 16,0 0 12-16,2 3 15 15,2 4-24-15,3 0 12 16,-3 6-24-16,5 3-12 16,-5 1 14-16,-1 6-14 15,-6 1-6-15,5 3-6 16,-3 10 12-16,-4 1 22 16,-2 0-20-16,0 1-2 0,-6 0 24 15,0-1-11 1,-4-4-2-16,0 0-2 0,3-2-8 15,-1-2 17-15,6-4-18 16,0-2-7-16,2 4 6 16,2-2 2-16,1 2-1 15,5 4 10-15,2-2-9 16,1 6 13-16,-4-4-14 16,5 6 0-16,-10-2 15 15,-2 0 24-15,-2 0 4 16,-4 1-1-16,2-6-3 15,-3 3 15-15,-4-2-30 16,-6-2 2-16,-4 1 17 0,-10-5-25 16,0 2-9-1,-4-7-9-15,0-1-19 0,-1 0-23 16,5-4-126-16,6-6-282 16,-31-20-796-16</inkml:trace>
  <inkml:trace contextRef="#ctx0" brushRef="#br0" timeOffset="32240.52">28666 6717 1678 0,'-2'0'315'0,"2"0"-82"0,0-2-113 0,0 2-9 0,2-4 7 0,0 4-4 0,0-2 3 0,7 2-55 16,9 0-44-16,9-2 49 16,9 2-50-16,6 0-17 15,5 0 0-15,-1-2 0 16,4 0-7-16,-6 1-144 15,-4-2-221-15,25-5-234 16</inkml:trace>
  <inkml:trace contextRef="#ctx0" brushRef="#br0" timeOffset="32439.4">28753 6858 1529 0,'9'0'555'16,"6"0"-411"-16,23 0-19 0,13-4-31 16,14 2-59-16,7-3-7 15,-1-2-28-15,5-4-71 16,-3 2-165-16,87-27-725 16</inkml:trace>
  <inkml:trace contextRef="#ctx0" brushRef="#br0" timeOffset="44756.84">31444 3607 1258 0,'0'0'212'0,"0"-2"-145"0,0 0-26 0,0 0 2 0,2 0 35 0,-2-4 18 0,3 2-18 16,1 0-21-16,-4 0-6 16,2 0 45-16,-2 0 11 15,0 0-50-15,0 2 3 16,0 0 0-16,0-2-12 15,0 0-23-15,0 0 13 16,0-4-19-16,0 2 37 16,0 0-37-16,-2 0-11 15,-2-4 35-15,1 4-41 16,1-2 5-16,0 0 2 16,-4 2-3-16,1-2-12 0,-2 0 2 15,0 0 2 1,-6 0 2-16,2-2 0 15,-2 0-22-15,-8-2 21 0,4 1-9 16,-8 0 1 0,1 0-18-16,-5 1 27 0,-3-1 20 15,1 0-20-15,-6-3-27 16,-1 2 26-16,-3-2-20 16,-1 0 20-16,0 0-7 15,-1 0-19-15,3 6 26 16,1-4-10-16,2 6-11 15,2-2 11-15,4 2 11 16,-7-4-9-16,-4 4 0 16,-1 0 8-16,-3-4 0 0,-2 4 1 15,6-2 0-15,-5 0-1 16,3 4 7-16,-3-2-4 16,-2 0-2-16,2 0 0 15,1 0 7-15,3 2 28 16,1 0-22-16,2-4-4 15,-1 4-7-15,4 2 21 16,-3 0-23-16,0 0 0 16,-3 2 23-16,1 0-17 15,-5 0-6-15,3 2 0 16,-1-2 1-16,3 2-1 16,2-2 0-16,-3 0 0 15,3 0 4-15,-2 0-4 16,-1 0-1-16,-1 0 1 0,-5 2 0 15,2 0 12-15,0 0-12 16,-1 2-6-16,3 0 6 16,0 0 1-16,0 0-1 15,3 0 0-15,3 0 0 16,5 0 14-16,-4-2-14 16,2 2 0-16,1 0 4 15,-3 0-4-15,-3 2 0 16,1 2-5-16,-2 0 5 15,-1-2 6-15,-1 4-6 16,0-4 0-16,-3 0 9 16,3 2-9-16,-1-4 2 15,3 2-2-15,-1 0 0 0,-3 7 21 16,-2-4-21 0,-2 4 1-16,-4-4 12 0,2 5-7 15,4 0 0-15,-4 0 4 16,3 3-9-16,3-5 42 15,4-1-33 1,-1 2-1-16,5-1 20 0,3-2-28 16,-3 4 1-16,1-4-2 15,0 6 9-15,1 0 8 16,1 4-17-16,-3 0 0 16,-3 2 4-16,4 2-3 15,-5 0 1-15,1 2-2 0,-1-4 7 16,2-2 16-1,3 2-23-15,0-2 0 0,-1-1 14 16,1 4-7-16,1 6-1 16,1 0-6-16,0 2 2 15,0 5 7 1,4-4-9-16,0 2-1 0,7-2 1 16,-1-2 1-16,5-2-1 15,-3 4 0-15,6 1 1 16,-6 3 3-16,3 8-4 15,-4 4-1-15,2 6 1 16,-5 6 1-16,-2 2 5 16,4 2-6-16,-2-2 6 15,8-5-12-15,-2-5 6 0,6-8-1 16,-1-2 1-16,6 0 1 16,-2 1 7-16,3-6-8 15,3 3 1-15,-1 1 8 16,2 3-9-1,-2 4 0-15,1 6 0 0,-1 2 2 16,-4 10 4-16,0 5-6 16,4-5 1-16,3-6-3 15,4-10 2-15,0-8-1 16,4-4 1-16,3-4 7 16,-1 2 8-16,6-1-9 15,-3 2 0-15,2 2 22 16,7 3-28-16,-5 6 0 15,1 0 0-15,1 4 6 16,1 4-5-16,-1-2-1 0,5-4 1 16,1-1 14-16,0-7-14 15,0-6-1-15,1-2 8 16,-2-4 1-16,2 0 6 16,1 2-14-16,4 0-1 15,0 2 33-15,-2 7-33 16,2-1-1-16,2 6 1 15,-4 2 0-15,4 0 8 16,-2 2-8-16,0-6 0 0,2-6 13 16,-6 0-13-1,7-7-12-15,-1-3 11 0,2 2 1 16,4-4 10-16,2 2-10 16,0 0 1-16,-1 0 19 15,-1 4-20-15,-4-2 0 16,5-2 0-16,-3 0 11 15,4-2-3-15,-2-3-8 16,1 0 0-16,4 0 20 16,3-1-20-16,-1-3 0 15,4-1 1-15,1-3 11 16,2 3 7-16,2-4-19 16,-2 0 0-16,0 2 30 15,3-4-28-15,-3 4 5 16,-1-2 2-16,2 0 0 15,-2 0 9-15,6 0-18 16,0 2 0-16,-1-2 21 16,5-2-21-16,3 2 0 15,-4-2 1-15,1 0 5 0,0 0 6 16,-2 2-12-16,2-4 0 16,-2 6 19-16,2-2-18 15,-1 0-1-15,-4 3 1 16,3-3 7-16,5 4 2 15,1 0-10-15,5-2 0 16,-1-2 14-16,1-2-14 16,-5-2-1-16,4 0 0 15,-9-2 1-15,3 2 8 16,-4 0-8-16,0 0 0 16,0 0 12-16,0-2-12 0,-1 0-6 15,5 0 6-15,-4 0 1 16,0-2 8-16,2-2-9 15,0 4 0-15,-2-4 3 16,4-2-3-16,-5 2 0 16,1-2 1-1,2 0 0-15,-3-2 13 0,1 0-14 16,2 0 0-16,-1-4 11 16,4 2-10-16,-1-2-1 15,-2 0 0-15,2-2 0 16,-4 4 6-16,0 0-6 15,2-2 0-15,-5 2 6 16,-2 0-6-16,3 0 0 16,-6-2-1-16,2-2 1 0,1 2 4 15,4-4-4-15,6 0 0 16,-3 0 0-16,2 0 0 16,-2 2-1-16,-7 0-7 15,-4 0 8-15,-2 0 9 16,-5 0-9-16,-3-4 0 15,2 4 0-15,-1-2 0 16,-3-2-1-16,1 0 0 16,1-4 1-16,-1 2 3 15,2-5-3-15,0-1 0 16,-3 5 1-16,1-7-1 0,-1 3 0 16,-6-1-2-1,7 6 2-15,0-3-4 0,-2 2 4 16,-1-1 0-1,-2 2 5-15,3-2-5 0,-3 0 0 16,2 0-6-16,-6 0 6 16,2 2 6-16,0-2-6 15,-7 2 0-15,0-2 6 16,-4 4-6-16,5-4-1 16,-8 2 0-16,1-4 1 15,1-2-3-15,2-2 3 16,-4-4 0-16,1-3 1 15,-1 5-1-15,1 1 0 0,-5 4 0 16,-5 4 8 0,6-4-14-16,-1 7 6 0,-5 0 0 15,4 0 1 1,1 0 1-16,-7-4 4 0,7 2-12 16,-4-2 12-16,0 0-11 15,-1 2 5-15,1 0 0 16,-5 0-1-16,7 4 1 15,-4-6-1-15,1-2-5 16,3 2 6-16,0-6-4 16,4 2 4-16,-4 4 0 15,1-2 3-15,-4-1-2 16,3 7-1-16,5 1-7 16,-12 3 7-16,4-1 1 15,-4 6-1-15,3-3-18 0,-1-2 16 16,5 2 2-1,-2-4 0-15,0 2 0 0,1-5 0 16,-1 1-5-16,2 1 5 16,4 0-10-16,-2 4 10 15,-1-4 0-15,-4 5-5 16,-2 2-1-16,5 0 9 16,1 2-4-16,-8-1 1 15,2 1-10-15,-2-3 10 16,3 1 10-16,1-2-8 15,4-4-4-15,3 2 8 16,3-2-2-16,1-2-4 0,-1 2-12 16,-3 2 12-16,-4-2-1 15,2 6 1 1,-2-2-1-16,4 0 1 0,1-2-5 16,-1-4 5-16,-4 2-8 15,0 0 8-15,4-4 6 16,-1 0-6-16,1-4 0 15,3-2 0-15,-3-2-2 16,1-2 2-16,1-3-1 16,-2 0-5-16,-4-4 6 15,4-3 0-15,-4-4-8 16,3 0 8-16,-8-2 6 16,5 2-6-16,-3-4-6 15,-1 0 6-15,2 4-15 16,-3-2 15-16,-2 4-6 15,-2-2 4-15,2 1-4 0,-2-1 6 16,-2 2-9-16,0 2 0 16,-2 0 9-16,-5 2 7 15,4-4-7-15,-6 2 0 16,5-2 8-16,-8-2-8 16,-1 4-1-16,1 0 1 15,1-1 6-15,0 5 4 16,3 2-10-16,2 2 0 15,3 2 4-15,-1 0 2 16,-6 2-12-16,8-2 12 16,-5-2 0-16,3 2-6 15,0 0 0-15,2-2 2 0,-5 3-2 16,7 2 0-16,-4 1-2 16,-1 0 2-16,2-3 5 15,-4-1-4-15,-1-3-1 16,-2-4-1-16,-3-3-7 15,-4-2 8-15,0 4-10 16,3 0 9-16,-7-2 1 16,6 2-1-16,-5-2-2 15,1 0 3-15,-5 2 0 16,-3-2 0-16,5 1-8 16,-10-3 8-16,1 0 1 15,0 0-1-15,-1 2-3 16,-2 2 3-16,0-2-8 0,1 4 8 15,1-1 0 1,-1 2-2-16,2 0 2 0,-1 1-1 16,-1-3-5-1,0 0 6-15,2 1 1 0,0 0-1 16,-3-4-7-16,1 6 6 16,1-4 1-16,3 2 4 15,4 0-4-15,1 2 0 16,5 1-3-16,0 3 3 15,7 0-1-15,-8 0-7 16,6 1 8-16,-7-4 0 16,4 1-3-16,-6-2 3 0,1 2-6 15,-5-4 6-15,2 0-2 16,0 2-5-16,-4 4 7 16,5 2-6-16,-1-2 1 15,-2 2 4-15,0 0-19 16,-2-2 20-1,-3 4-18-15,-1-4 5 0,-4 0 13 16,2-2-6-16,-3-1-6 16,2 5-5-16,-5-2 8 15,1 2 9-15,5 0-22 16,-4 4 20-16,7 2-2 16,5 0-11-16,8 4 15 15,0 2 0-15,8 0 4 16,-3 4-4-16,3-2-1 15,-3 0-7-15,-4 0 8 0,-2 2-1 16,-2 0 1 0,1 0 0-16,1 0-6 0,2 0 7 15,0 0-2-15,2 0 1 16,-2 2 0-16,2-2 1 16,-1-2-1-16,5 4 0 15,-1-2 11-15,-2 2-11 16,5 0-6-16,-5 0 5 15,2 2 1-15,-1-2 6 16,8 2-6-16,1-3 0 16,0 3 2-16,5 0-2 15,-3 0-1-15,3 0 0 16,-2 0 1-16,4-1 4 0,-2 1-4 16,-1 1 0-16,3-1 0 15,0 0 0-15,-2 0-9 16,2 0 9-1,-2 3-15-15,0 1 3 0,-2 2-75 16,-8 4-123-16,3 4-347 16,-26-2-1249-16</inkml:trace>
  <inkml:trace contextRef="#ctx0" brushRef="#br0" timeOffset="46785.11">24120 8209 1459 0,'0'0'363'0,"0"-2"-183"0,0 2-21 0,0 0-52 0,0-2-20 0,3 2 27 0,-3 0-29 0,2 0-28 0,-2 0-22 16,4 0 7-16,-1-2 25 15,1 2-28-15,5-2-1 16,9 0 25-16,8-2-11 15,11 0-16-15,2-6-34 16,6 6 13-16,0-2-20 16,-1 0 5-16,-1 0-55 0,-3 4-28 15,-7 0-110 1,-8 2-266-16,10 14-40 0</inkml:trace>
  <inkml:trace contextRef="#ctx0" brushRef="#br0" timeOffset="47143.2">24236 8398 1459 0,'3'0'381'0,"-1"0"-199"15,4 0-40-15,10-2-29 0,4 4 67 16,9 0-77 0,7-2-19-16,4-2 5 0,6-2-13 15,8-2-5-15,6-4-13 16,7-4-31-16,-3 0 35 16,-3 2-47-16,-8-1-15 15,-11 6 0-15,-7 0 0 16,-12 3-14-16,-9 3-35 15,-7 1-55-15,-5 1-22 16,-4 3-121-16,-3 0-212 16,-13-1-666-16</inkml:trace>
  <inkml:trace contextRef="#ctx0" brushRef="#br0" timeOffset="53642.68">2439 11187 1778 0,'0'2'478'0,"0"-2"-336"0,2 0-88 0,-2 0 15 0,0 0 29 0,0 0 17 0,0 0-43 0,2 4-40 0,-2-4 14 0,0 0-4 15,2 0 15-15,-2-4 30 16,4 4-27-16,-4 0-13 16,0 0-4-16,2 0-25 15,-2-2 29-15,0 2-37 16,0-2-10-16,0 2 13 15,0-2-12-15,0 2 6 16,4-2-7-16,-4 2 1 16,-4 0 5-16,4 0-6 0,0 0-8 15,-2 0 7 1,2 2-13-16,-4 2-18 0,0 4-2 16,-4 6 31-16,-5 16-5 15,-10 9 8-15,1 12-13 16,-5 10-22-16,2 3-53 15,8-2-40-15,6 0-61 16,3-2-72-16,6 5-36 16,-2-3-61-16,-5 86-1132 15</inkml:trace>
  <inkml:trace contextRef="#ctx0" brushRef="#br0" timeOffset="54937.18">6652 8771 1328 0,'-2'-2'618'16,"2"2"-480"-16,0 0-33 0,0 0-30 0,0 0-13 0,0 0 86 0,2 0-2 0,-2-2-41 0,0 2 3 0,3 0-35 15,-3-2-11-15,2 2 16 16,0 0-62-16,4 2 2 15,6-2-18-15,13 2 0 16,15 0 25-16,8-4-25 16,10 0 0-16,5-2 5 15,-5-4-5-15,-5 2-9 0,-1 0-53 16,-12-2-89-16,-7 4-151 16,16 2-358-16</inkml:trace>
  <inkml:trace contextRef="#ctx0" brushRef="#br0" timeOffset="55290.67">6777 9013 1559 0,'2'0'285'0,"1"0"-159"16,-1 0-72-16,9 2 65 15,2-2 41-15,8 0-20 16,4 2-46-16,0-4-53 15,7 0 16-15,6-1-30 16,2-4-21-16,0-3 6 0,1 2-12 16,-8 0-74-16,-2-2-146 15,-9 4-256-15,2-8-704 16</inkml:trace>
  <inkml:trace contextRef="#ctx0" brushRef="#br0" timeOffset="56521.28">8967 8199 950 0,'-2'-2'1166'0,"2"2"-937"0,2 0-119 16,0 0-52-16,8-2 8 0,-1 0 51 0,8-6-34 0,12 0-38 0,4 0 15 0,8-4-39 0,-1 4 0 15,4-2-14 1,-1 2-5-16,-3 4-2 0,0 0 0 15,-6 4-78-15,1 0-30 16,-1 4-141-16,-7 2-66 16,-8 2-23-16,-17 24-336 15</inkml:trace>
  <inkml:trace contextRef="#ctx0" brushRef="#br0" timeOffset="56738.62">8927 8396 1619 0,'0'0'279'0,"5"2"-155"15,1 1-58-15,8 4 53 16,13-3 86-16,15-2-43 16,16-6-46-16,11-5-62 15,2 2-24-15,3-1-14 16,-5-2-16-16,-5 2-64 15,-3 1-133-15,63-22-513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5:07:04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21509 5033 1857 0,'0'0'614'0,"0"0"-498"16,0 0-85-16,0 0 48 15,0 0 2-15,0 0-22 16,36 2-11-16,-10-2-3 16,13-6-12-16,7 0-15 15,10-2-9-15,4 0 0 0,5 0 0 16,-3 2-9-16,-8 2-55 15,-12-4-109-15,-17 2-226 16,-23 0-709-16</inkml:trace>
  <inkml:trace contextRef="#ctx0" brushRef="#br0" timeOffset="689.45">16958 5077 139 0,'0'0'936'16,"0"0"-696"-16,0 0-65 15,0 0 22-15,0 0 7 0,0 0-9 16,0 0-31-16,0-4-25 16,0 4-20-16,0 0-24 15,0 0-16-15,4 0-16 16,5 0-10-16,7-2-20 15,13 0-10-15,17 0 20 16,16-4-7-16,34 0-17 16,29-2-9-16,24-4-9 15,-8 0-1-15,-30 4 1 16,-39 4-1-16,-30 4-16 16,-13 6-126-16,-12 12-237 15,-17 4-604-15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3:20:22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27536 11434 712 0,'-2'2'534'0,"0"-1"-418"16,0 2-71-16,-1 1-26 0,3 2-17 16,0 2 5-1,3 0-14-15,-1 0-43 0,0 14-173 16</inkml:trace>
  <inkml:trace contextRef="#ctx0" brushRef="#br0" timeOffset="72404.6">10487 4171 1216 0,'-5'6'92'0,"1"-2"-80"0,-3 2 328 0,5 0-140 0,0-4-121 0,4-4-20 0,0 2-2 0,3 0 0 16,-1 2 42-16,3 0-38 16,-2 0-40-16,6-1-2 15,-5 2-19-15,4-1 0 16,-2 0-27-16,5 0-120 15,1 4-118-15,15 4-491 0</inkml:trace>
  <inkml:trace contextRef="#ctx0" brushRef="#br0" timeOffset="72683.45">10362 4588 1806 0,'-13'-2'328'16,"6"2"-203"-16,-7 0-67 16,8 0 28-16,4-2-5 15,2 4-80-15,2-2 33 16,-4 0-34-16,4 2 0 16,-2-2 0-16,-2 4 10 15,0 0 16-15,-3 2-14 0,1 0-12 16,0 2 51-16,2 2-33 15,-4-2-18-15,4 2 21 16,-2-2-9-16,-5 2-12 16,1 2-72-16,-6 2-257 15,-53 18-618-15</inkml:trace>
  <inkml:trace contextRef="#ctx0" brushRef="#br0" timeOffset="73354.63">6574 5757 1265 0,'-6'18'152'0,"1"0"-55"0,-6 20-13 0,5 0 0 0,-1-8-3 0,7-8-42 0,0-9-30 0,4-12 63 16,5-2-6-16,2-8 5 15,5 5 10-15,-1 0 9 16,4 4 22 0,-2 4-40-16,1 10 0 0,-5 0 21 15,-1 8-31-15,-3 2 4 16,1 6-26-16,-2 1-14 15,-2-3 13-15,-1 4-39 16,-3 2 1-16,-2 0 8 16,-2 6-9-16,-5 4-1 15,-3 0-30-15,0-6-68 16,1-6 0-16,5-11-62 16,2-11-106-16,8-9 18 15,7-6-70-15,41-37-675 16</inkml:trace>
  <inkml:trace contextRef="#ctx0" brushRef="#br0" timeOffset="75662.88">10360 4575 1465 0,'-3'0'231'0,"1"0"-140"0,0-1 2 0,0 1-22 0,2-2-11 0,-2 2-8 0,0 0-2 0,0-4 52 16,-1 4-63-16,-1 0-2 15,-3 0 4 1,-4 0 14-16,2 0-2 0,-5-2-41 16,-5 2-11-16,-2 2 4 15,-5 5-5-15,-3 2-11 16,-9 9 11-16,-2 4 0 15,-7 4 1-15,-7 4-1 16,1 2 0-16,-3 4 3 16,-4 2-3-16,4-4 0 15,0 5 1-15,2-6 0 16,8 0-2-16,2-3-1 0,4-2-1 16,2-2-10-16,2 0 13 15,-1 0-8-15,1 2 8 16,0-2 0-16,-2 4-1 15,3-2 1-15,-1 1-5 16,1 3-10 0,-8 0 15-16,1 2-24 0,0 0 17 15,-1-4 4-15,5 0 2 16,5 0 1-16,4-4-9 16,6 4-2-16,2-2 11 15,0 2-1-15,1-2 1 16,5 2 0-16,-3-2 0 0,5-2-9 15,1 3-11 1,-1 1 14-16,-7 4 6 16,2-2 0-16,-6 4 0 0,3-4 6 15,-4-2 2-15,6 4-8 16,-6-2 0-16,1 3 3 16,-1 1-3-16,-1 4-1 15,3-4 0-15,1 2 2 16,5-6-1-16,3-4 0 15,5-2-5-15,5-2-5 16,4-2 10-16,4 0-11 16,0 2 10-16,3 2 2 0,2 5 11 15,-2 1-12 1,-1-2 0-16,3-2 6 0,3 4-5 16,1-2-1-16,-2 2 0 15,0 2 0-15,4-2 15 16,-1-4-15-16,1 2 0 15,6 2 20-15,-4 3-20 16,1 2 0-16,-5-1 24 16,-1-1-22-16,1-5 19 15,-1-6-21-15,1-2 0 16,0-4 3-16,5 0-3 16,0-4 0-16,2 0-1 15,-2-2 2-15,3 2 19 0,2 6-19 16,4-4 4-1,-3 2 10-15,3-2-14 16,-2-6 5-16,-3 4-6 16,9 1 1-16,4 3 29 15,4-3-21-15,1-2 2 0,-7-4-5 16,5 0-5-16,-1-4 17 16,2 2-18-16,-3-3 6 15,-1-1 13-15,-2-3-19 16,1 4-10-16,1 1 10 15,6-1 1-15,5 4-1 16,4-4 12-16,0-2-4 16,0-2 20-16,-3-6-26 15,-3-2-2-15,-2-1 16 16,-1 0-5-16,-1-1-10 0,-3 3-2 16,4 0 8-16,-3-1 17 15,-5 2-23-15,0 3-1 16,1 3 15-1,-3 3-14-15,-2 0 0 0,4 0 5 16,-2-2-5-16,5-1 40 16,2-5-26-16,5-4 3 15,-1-2 6-15,5-6-24 16,-1-1 8-16,-1 0-8 16,-1 4 7-16,-1-2 2 15,-5 0-9-15,0-2 0 16,-1 0 0-16,-3-6 1 15,-1-6 8-15,-2-2-9 16,-2-10 1-16,-2-6 15 0,4-2-16 16,0-4 0-16,5-3 6 15,0 3-4-15,0 2 11 16,-1 4-13-16,-6-2 2 16,-4 0 23-1,-1-3-25-15,-4-5 1 16,3 2 17-16,-8-2-8 0,3 4 2 15,-7 4-7-15,-3 1-4 16,-4 3 41-16,-8-4-30 16,-2-2 0-16,-5-8 15 15,-5-2-10-15,-1-6-2 16,-6-2-15-16,8 2 0 16,-1-1 3-16,1 1-3 0,1 4-11 15,-3-1 11-15,-4 3 1 16,-3 4 8-16,-5-4-9 15,-9 0 0-15,-2-2-9 16,-5-4 9-16,-1 6-11 16,-1 3 5-16,-2 5 3 15,-7 6-6-15,-2 6-16 16,-6 10-20-16,-5 4 43 16,-10 14-34-16,-6 8 15 15,-2 6 20-15,1 8-17 16,1 8 2-16,9-2-16 15,5 4-40-15,11 0 11 16,12-2-77-16,7-2-75 16,-6 12-321-16</inkml:trace>
  <inkml:trace contextRef="#ctx0" brushRef="#br0" timeOffset="81168.98">18805 16709 992 0,'-6'0'657'0,"2"0"-495"0,-4 0-84 0,3 0-23 0,1 0-17 0,4 0-17 0,0 0-21 0,0 0 49 16,0 0-32-16,0 0-16 15,2 0 13-15,-2 0-7 16,2 0 49-16,-2 0 11 16,2 0-7-16,-2 0 14 15,3 4-55-15,5-4 25 16,4 0 16-16,1 5-9 15,5-1 4-15,2-3-10 16,2 3-33-16,1 0 20 0,4-4-32 16,-2-5 0-1,10 1 1-15,-2-5-1 0,0 0 1 16,5-8-1 0,-2 3 0-16,3-4-1 0,2-4 1 15,1 0 0-15,-2-2 0 16,-4 2 1-16,-4 4-2 15,-15 6-21-15,-5 6-35 16,-10 6 56-16,-4 2 2 16,-6 2-1-16,0 4 14 15,-5 2-7-15,-6-2 8 16,1-2-6-16,1 2-3 16,-6 0 27-16,8-2-31 15,-5 6-2-15,2-2 1 0,0 2 0 16,0 6 3-16,1-4-4 15,-4 0-2-15,8-2-4 16,0-6 6-16,8 2-4 16,3-8-2-1,2 0-6-15,11-4-2 0,5-4 5 16,7-2 9-16,10-8-7 16,2 0 7-16,1 0-42 15,1 0-3-15,1-4 3 16,-1-4 24-16,-4 2 1 15,-2 4-5-15,-4 10 22 16,-14 2-30-16,-7 12-59 16,-14 8 71-16,-8 2 17 0,-15 18 1 15,-7 0 1-15,-6 2 0 16,-4 2 74-16,0-5-21 16,-4 1-15-16,11-5-5 15,9-4-17-15,8-11 8 16,12-2-25-16,12-6-7 15,4-8-2-15,8-6-3 16,8-2-37-16,2-2-22 16,7-4-104-16,29-9-191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2:50:25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25373 11825 854 0,'-2'-2'962'0,"0"2"-804"0,-1-2-32 0,1 0-77 0,2 2-10 0,0 0 63 0,-2 2-30 0,2-2 11 0,0 0-4 0,-3-2-31 0,6 2 29 0,-3 0-49 0,0 0-19 0,0 0 48 0,2 0-31 15,-2 0-10-15,2 0-1 16,-2 0-4-16,3 0 10 16,-3 0-21-16,2 0 0 15,0-2 6-15,0 2-6 16,2-2 0-16,3 2-6 16,2-3 20-16,4 2 16 15,6-5-21-15,6-2-8 0,7 0 31 16,6-6-25-16,15-3-6 15,13-5-2-15,9 3 10 16,8-5-3-16,-2 2-6 16,2 1 0-16,-8 1-5 15,-5 2 5-15,-3 4 0 16,-7-2-1-16,-4 2 9 16,-8 4-8-16,-2-2 0 15,-7 4 0-15,-5 2-2 16,-7 0 2-16,-1-2 0 15,-3 6-9-15,-6-2 20 16,-3 2 5-16,-5 2-16 16,-5-2 1-16,3 4 29 15,-5-4-15-15,-2 4-1 16,0-2 13-16,2 0-26 0,0 0 46 16,3-2-47-16,2 2 1 15,1 0 22-15,1 0-14 16,3 0-9-16,-4 0 0 15,-1 0 16-15,-3 0 8 16,2 0-24-16,-2-2 0 16,0 2 5-16,1 0-5 15,-5 0-10-15,0 2-2 16,-5-2-99-16,3 2-65 16,-8-6-279-16,-32-34-189 15</inkml:trace>
  <inkml:trace contextRef="#ctx0" brushRef="#br0" timeOffset="450.03">26516 11271 997 0,'-5'-2'735'15,"1"0"-583"-15,0 0-124 0,-4 2 17 0,6-2 27 0,2 2-4 0,-2 0 29 0,0 0-26 0,2 0 8 0,2 0-29 0,-2 2-49 0,4 2 39 16,6 5-39 0,3 2 14-16,5 3 15 0,11 2-6 15,5-3-3-15,1-2 6 16,5-3-27-16,-3 1 47 15,-3-5-47 1,0 0 0-16,-6 1 13 0,-5 5-11 16,-3-1 13-1,-9 3 7-15,-5 3-20 0,-3 6 83 16,-8 3-46-16,-1 4-10 16,-7 0 11-16,-3 2-13 15,-2-6 0-15,5 0-13 16,-5-6-5-16,7 2 15 15,2-2-24-15,2-1-20 16,1-3 19-16,6-1-140 0,22 10-398 16</inkml:trace>
  <inkml:trace contextRef="#ctx0" brushRef="#br0" timeOffset="1385.07">27715 9954 1501 0,'2'0'318'0,"-2"-4"-94"0,2 4-137 0,6 0-47 0,6-2 37 0,4 2-7 0,13 0 7 0,2 2-38 0,6 6-9 16,-2 0 45 0,-5 8-56-16,-1 6-5 0,-4 8 8 15,-10 2-22-15,-3 8 22 16,-8-6-22-16,-8 1 0 16,-9-11 18-16,0-6-17 15,0-10 0 1,-3-8 32-16,1-14-23 0,0-12 10 15,-3-15-20-15,9-11 6 16,7 0 3-16,11-2-9 16,5 4-7-16,6 4 6 15,7 6 2-15,0 9-10 16,-6 9 9-16,-1 12-40 16,-11 4-40-16,1 8-196 15,11 21-231-15</inkml:trace>
  <inkml:trace contextRef="#ctx0" brushRef="#br0" timeOffset="2219.04">28417 9775 1703 0,'0'3'298'0,"0"-3"-211"0,-3 0 2 0,-2 3-29 0,-6 8-14 0,-4-2 8 0,-3 11-34 0,-5 5 49 16,2 3-56-16,1 8-13 15,3-4 42-15,7-2-42 16,5-4-2-16,7-4-5 16,5-4 14-16,-3-6-4 15,2-4-3-15,-2-6-9 16,0-2 9-16,9-6 8 16,5-8 8-16,7-4-8 0,4-8 7 15,-1-4-17 1,-5-2 2-16,-1-2 0 15,-7 2-4-15,-1 6 4 16,-3 3 0-16,-4 7-8 0,-4 6 17 16,-3 6 9-16,-3 2-18 15,3 2-9-15,0 2-1 16,-3 6-5-16,3 9 10 16,3 9-4-16,2 8 18 15,1 4 2-15,5-8-11 16,3-6-6-16,-3-6 5 15,2-8 1-15,3-2 0 16,1-6 6-16,6-4 4 16,-3-10 18-16,5-4-28 15,-4-8 0-15,2-4 3 0,-3-4-3 16,-3-7 1 0,-5 7-2-16,-5 6 7 15,-5 11 7-15,-2 8-13 0,0 5-26 16,0 8 16-16,0 8-16 15,2 8 26-15,5 7-1 16,-1 5 2-16,8 0 2 16,-1-8-3-16,1-6 0 15,-3-8 1-15,-5-6-1 16,4-4 1-16,-2 2 1 16,1-8 6-16,3-2 26 15,-2-6-29-15,1-6-4 0,1-4 14 16,-3-7-6-1,-3 2-8-15,-4-5 1 16,-2 4 13-16,-2 2-30 0,-2 8-12 16,-7 4-113-16,-1 5-176 15,-25 5-409-15</inkml:trace>
  <inkml:trace contextRef="#ctx0" brushRef="#br0" timeOffset="3143.98">28924 9769 1071 0,'-2'0'325'0,"0"0"-152"0,0-2-91 0,-3 0-20 0,1 0 46 0,4 2-35 0,-2-3 22 16,4 3 35-16,-2 0-22 15,4 0-31-15,-2 0-31 16,1 3-38-16,-3-3 14 15,2 4-22-15,0 4 0 16,2 6 15-16,6 3 2 0,3 1-5 16,2-2-12-16,1-5 0 15,7-1 4-15,-4-3-4 16,8-10 0-16,0-1 12 16,0-7 5-16,2-7 11 15,-9 1-28-15,-1-2 11 16,-7-3 16-16,-8-1-12 15,-4 1-14-15,-4 2 20 16,-3 4-15-16,-6 2 12 16,2 4-15-16,-1 2 6 15,4 4-1-15,1 2-8 16,0 2-27-16,4 0-30 16,3 0-119-16,0 8-154 15</inkml:trace>
  <inkml:trace contextRef="#ctx0" brushRef="#br0" timeOffset="4914.07">29691 9663 952 0,'-7'-4'884'0,"3"4"-682"0,-8-4-157 0,6 4-15 0,-5 0-25 0,-1 0-4 0,-7 4 39 0,0 6-28 16,-5 2 9-16,2 8 4 15,-3 4-19-15,5 2 5 16,3 2-11-16,5-1 0 16,6-4-21-16,6-1 19 15,6-4-29-15,2-4 4 16,2-3-23-16,8-7 32 0,0-6-12 16,9-8-10-16,2-8 38 15,0-7-11-15,0-3 6 16,-2-8 6-16,-6-4 2 15,0-4 16-15,-3-6-17 16,-7-4 7-16,-3 0-2 16,-3 0-5-16,-3 3-3 15,-2 4-3-15,0 4 12 16,-2 7 16-16,-3 10-22 16,5 6 8-16,-2 10 7 15,2 4-14-15,2 6-1 16,-4 2 0-16,0 6 8 15,0 12 19-15,2 12-5 16,0 10-21-16,4 6 35 16,5 0-36-16,2-2 0 0,2-1 21 15,8-1-20-15,-2-8 35 16,4 2-36-16,-1-8 8 16,5-4 7-16,-4-2-15 15,0-6 0-15,-2-4-1 16,1-1 7-16,0-4 7 15,3-3-13-15,-1-3 0 16,1-3 1-16,0-3 0 16,-1-7-1-16,2-4 0 15,-1-4 12-15,-5-6-1 16,-2 0-11-16,0 0-12 16,-5 2 0-16,-3 2-3 15,0 6-9-15,-5 0 24 16,-3 6 0-16,-2 0-2 15,-2 6 2-15,-1 0-1 0,-1-2-10 16,-2 2 7-16,1 0 4 16,0 2 18-16,1-2-17 15,-3 4 35-15,-3 2-36 16,-11 4 1-16,-4 6 2 16,-1 4-3-16,-1 4 0 15,5 0-7-15,2 2 10 16,9 0-15-16,4-2 9 15,7-4-14-15,3 0 17 16,3-1 2-16,3-8-1 16,1 1-2-16,2-3 2 15,-1-7 7-15,5-3 2 16,-5-5-8-16,2-2 17 16,-1 0-8-16,-4-3-10 15,-1 4 3-15,-5 1 4 0,-2 7 19 16,2-2-27-16,-2 6-20 15,0-3 19-15,5 4-17 16,2 3 11-16,1 0 6 16,9-3 2-16,0-1-7 15,5-3 6-15,1-6 0 16,1-4 3-16,0-8-3 16,3-2 9-16,-2-8-9 0,-5 0 7 15,-5-6 5 1,-1-4-12-16,-5-4 1 0,-3-4 4 15,-1 0-4-15,-5 3 0 16,2 6 11 0,-4 2-12-16,2 7 47 0,-2 6-35 15,2 6-6-15,-3 6 21 16,3 2-12-16,0 6-3 16,0-2-12-16,0 4 7 15,0 0-16-15,0 4-6 16,0 0-7-16,-2 8 22 15,2 12 19-15,2 12-11 16,3 12-2-16,6 0 1 16,2 1 1-16,3-1-8 15,2-6 0-15,-4-6 6 0,-4-6-6 16,1-2 0 0,1-10 0-16,-6 2 0 0,-1-8 3 15,-1-4-3-15,-2-4-6 16,0-2 6-16,1-2 0 15,-1 0 1-15,5-4-1 16,2-2 1-16,2-6 36 16,3-2-37-16,3-6-30 15,-3-2 0-15,-1-2 2 16,3 0-4-16,-8 0 10 16,1 6 17-16,-5 8 4 15,-4 6 1-15,-2 2 0 16,-4 4 18-16,-5 2-17 15,-7 6-1-15,-3 4-1 16,-5 6-4-16,6 2-11 0,4-2 16 16,7 2-19-16,7-4 18 15,2 0-19-15,4-2 14 16,6-8-2-16,3-4-7 16,0-4 15-16,5-4 8 15,3-2-1 1,-2-4 8-16,1-2-14 0,-5-2 12 15,-3 4-13-15,-5-2 6 16,-5 8 24-16,-2 4-15 16,-2 0-1-16,4 2-14 15,2 6-23-15,3 8 17 16,7 6 5-16,8 2 1 0,4-4-23 16,8-7 20-16,6-4-67 15,2-11-104-15,1-12-33 16,-3-8-20-16,29-54-415 15</inkml:trace>
  <inkml:trace contextRef="#ctx0" brushRef="#br0" timeOffset="5350.18">30370 9363 1461 0,'0'0'324'0,"2"0"-186"0,3-3-42 0,6-3-18 0,11 0-3 0,9 0 53 0,8-2-55 0,-2-2-38 0,3 4 32 15,1 0-41-15,-5-2-26 16,1 2 0-16,-3-2-1 16,-3 0-58-16,-7 2-187 15,10-16-314-15</inkml:trace>
  <inkml:trace contextRef="#ctx0" brushRef="#br0" timeOffset="6860.3">27206 10153 1666 0,'2'1'223'0,"-2"-1"-116"0,0 0-49 0,0 0 2 0,0 0 29 0,0 0-29 0,3 0 31 16,-3 0-44-16,3-1-26 16,-1 1 36-16,8 1-24 15,3-1 42-15,10 0-23 16,2 2-43-16,8-2 38 15,0 0-47-15,5 2 0 0,-5-2 7 16,2 2-7-16,-4 2 0 16,-10-4-1-16,0 0 3 15,-13 4-22-15,-1-4 14 16,-4 0-78-16,-3 0-7 16,-5 0-8-16,0-6-39 15,-5 0-45-15,-9-1 36 16,2-4 114-16,-1 5 13 15,1 0 20-15,3 2 1 16,3 2 0-16,1-4 22 16,4 2-9-16,-1 0-7 15,5 2 34-15,2 0-22 16,0 0 5-16,2 0 23 0,1 2-11 16,-1 0-18-16,-2 0-17 15,2 2 13-15,2 0-8 16,8 2 15-16,1 2 1 15,5 4 14-15,7-1-18 16,-6-2-6-16,6 1 23 16,0-4-29-16,-6 0 45 15,-1-2-38-15,1 0-12 16,-9-2 44-16,-3 0-27 16,-5 0 8-16,-2 0 5 15,-2 0 14-15,-3 0 56 0,3 2-56 16,-2-2-5-1,0 2 14-15,-6 4-21 0,-3 1-13 16,-3 3-20-16,-3 1-9 16,-2 1-5-1,4 2-109-15,-3 0-163 0,1 3-55 16,-16 13-819-16</inkml:trace>
  <inkml:trace contextRef="#ctx0" brushRef="#br0" timeOffset="9680.18">26957 10698 1095 0,'-3'0'278'0,"6"0"-185"0,-3 2-24 0,0-4 3 0,0 4 1 0,0-4 13 0,0 2 23 0,0 2-62 15,2-2-7-15,-4-2 1 16,2 2-17-16,0 0 52 16,0 0-41-16,0 0-17 15,0 0 54-15,0 0-35 16,0 0 17-16,0 0-7 15,-7 12-46-15,3 4 71 16,0 8-59-16,1 8-7 16,-1 6 26-16,4 0-32 15,2-4 0-15,0 0 6 0,3 1 4 16,-1-7 4 0,0-6-14-16,1-3 0 0,-1-5 14 15,1-1-14-15,-3-7-1 16,1-2 1-16,-1 2 0 15,0-6 1-15,-2-4-1 16,2 4 0-16,0-2 17 16,5 0-16-16,4-2 16 15,4 0-1-15,2-2-10 16,-2-2 5-16,3 4-11 16,-7 0 0-16,3-1 1 15,1 4-1-15,-2-2-12 16,-2 0 12-16,0 1-102 0,-4 0-60 15,-5 0-181 1,-17-7-657-16</inkml:trace>
  <inkml:trace contextRef="#ctx0" brushRef="#br0" timeOffset="9950.19">26930 10954 1423 0,'0'0'288'0,"3"0"-207"0,1-4-69 0,5 4 73 0,4-4-13 0,5 2-13 0,0-3 10 0,4-2-33 0,-4 0 7 0,1 3-43 15,-5 0-25-15,-1-1-56 16,1-1-87-16,-1-15-315 16</inkml:trace>
  <inkml:trace contextRef="#ctx0" brushRef="#br0" timeOffset="10215.76">26917 10776 1412 0,'-2'-2'276'0,"2"4"-168"16,0-2-49-16,2 0 26 15,-2 0-16-15,2 0 87 16,4-2-84-16,4 2-34 15,1-2 19-15,9 0-41 16,2 0-15-16,5-2-1 16,0 0-96-16,4-2-66 15,38-16-216-15</inkml:trace>
  <inkml:trace contextRef="#ctx0" brushRef="#br0" timeOffset="10582.15">27405 10794 1428 0,'0'0'285'0,"0"0"-173"0,0 0-59 15,0 2 17-15,0 0 40 16,-2 0-58-16,0 4 17 16,-3 6-36-16,0 0 26 15,-6 2-53-15,3 2-5 16,-2 0 13-16,-1 0-13 15,-2 0-1-15,-3-2-3 16,1 3-122-16,-3-2-107 16,-22-7-358-16</inkml:trace>
  <inkml:trace contextRef="#ctx0" brushRef="#br0" timeOffset="10816.44">27208 10838 1402 0,'0'-2'267'0,"3"2"-171"0,2 0-36 16,3 2 31-16,1 0-14 16,5 2 44-16,1 2-52 15,1 4-16-15,1 0 16 16,6 5-41-16,-1-4-6 15,3 5-22-15,-1-3-59 16,1-2-71-16,1-4-194 16,22-7-593-16</inkml:trace>
  <inkml:trace contextRef="#ctx0" brushRef="#br0" timeOffset="12270.09">27667 10822 1346 0,'0'-2'271'15,"-2"2"-121"-15,2 2-64 16,0-2-1-16,-2 0 34 0,2 2-41 15,-2 2 7-15,-5 4-58 16,-3 6-19-16,-7 8 13 16,5 0-20-16,2 2 8 15,1-3-9-15,7-6 0 16,2-2-14-16,2-8 14 16,5 2-15-16,-5-7 15 15,5 0-18-15,-2-7 18 16,3 2 0-16,1-5 1 15,3-7 17-15,-4-1-18 16,1-1-33-16,-5 2 18 16,2 1 15-16,-4 4 1 0,-2 4-1 15,-2 6-20 1,-4 2 18-16,4 6-35 0,-2 6 14 16,2 4 23-16,2 1-51 15,6 1 12-15,4-5-3 16,5-4-10-16,1-5 50 15,-3-4-17-15,5-4 1 16,-3-5 18-16,3-3 0 16,-5-3 6-16,1-2-6 15,-3-3 0-15,-2 0 4 16,-3 2-4-16,-3 6 0 16,-1 2-1-16,-2 4 2 15,0 6-8-15,5 2 7 0,-1 4 0 16,7 8 4-1,7 2-4-15,-1 4 0 0,4-4 0 16,-3 2 1-16,-5-4 7 16,1-3-8-16,-8-3 0 15,-6-3 3-15,0-3 3 16,-2-2 6-16,0-2 28 16,0-7 2-16,-1-4-42 15,1-7-10-15,4-4-29 16,5 0 38-16,4 2-41 15,2 4-23-15,5 6 20 16,-5 6 26-16,-1 12 19 16,1 4 0-16,-4 6 0 15,-2 0 22-15,2 2-22 0,-1-2 0 16,0-4 25-16,-4-3 2 16,-2-4 31-1,-2-3-28-15,2-2 26 16,-2-2 49-16,-2-2-17 0,2-8-64 15,0-2-24-15,2-6-10 16,5 0 9-16,-3 2-26 16,2 4 12-16,4 2 8 15,-3 8 1-15,-3 2-23 16,2 4 28-16,4 6 1 16,-1 4 18-16,4 0-18 15,0 0 0-15,0-2 5 16,6 0-5-16,-4-6 0 15,5-4-2-15,-3-8 4 16,-1 0 13-16,1-4-15 16,-7-4-3-16,-3 0 2 0,-1-4 1 15,-4 6-3-15,-4-4-4 16,0 6 14-16,-2 2-4 16,0 6-3-16,1 2-15 15,1 4 8-15,-2 4 2 16,2 10 5-16,2 6 0 15,2 10 15-15,4 10-5 16,5 4-10-16,7 2-7 16,0-1 7-16,0-4 0 15,-3-3 0-15,-3-3-1 0,-8-9 11 16,-2-10-7-16,-4-10-3 16,-2-4 0-16,-1-6 3 15,-2-2-3-15,-4-6-9 16,-4-8 8-16,-1-6 1 15,1-4-2 1,-3-6 2-16,7-2-7 0,3-3 1 16,4 3-36-16,6 0-15 15,8 10 27-15,1 2 7 16,2 6 17-16,3 8 6 16,-6 6-14-16,2 4 13 15,1 4-10-15,-2 4 9 16,3 4 2-16,-5 0 0 15,2 4 8-15,-2 0-7 16,-3-4 6-16,-3 3 35 0,-3-6-3 16,-3 3 3-16,-5 0-11 15,-4 0-30-15,-7-2 27 16,2-4-21-16,-2-2-6 16,3-4 6-16,1-1-7 15,3-8-84-15,6-5-108 16,16-36-291-16</inkml:trace>
  <inkml:trace contextRef="#ctx0" brushRef="#br0" timeOffset="12778.78">28485 10565 1550 0,'0'0'267'0,"0"3"-228"0,0 4-19 0,5 10 56 0,-5 9 34 0,0 11-11 0,0 6-30 0,2 3-50 0,4-6 10 0,4-4-29 0,-1-6 7 0,1-8 1 16,4-6-8-16,-3-8 0 15,0-4 7-15,3-4 7 16,-1-4 25-16,3-4-20 16,6-6-10-16,-2-2 23 15,5-2-32-15,-7-4 0 16,1 2 7-16,-5-2-7 16,-1 2 2-16,-2 0-2 15,-8 6 0-15,-1 2-6 16,-4 4 6-16,-3 6-6 15,-4 4 6-15,-4 6 0 16,-5 10 14-16,1 4-11 16,3 2 4-16,12-2 10 15,6-4-17-15,10-4 0 16,3 0 1-16,6-6-1 0,1-4 27 16,0 0-27-1,3-8 1-15,-2-2-20 0,-5-4-157 16,15-34-354-16</inkml:trace>
  <inkml:trace contextRef="#ctx0" brushRef="#br0" timeOffset="21082.82">27401 11492 1465 0,'0'0'255'0,"0"0"-126"0,0 0-44 0,2-2 7 0,0 2 46 0,0 0-47 0,-2 0 44 16,0 0-58-16,0 0-23 15,0 0 4-15,0 0-26 16,0 2 40-16,0-2-65 16,0 4 1-16,-2 6 32 15,2 2-32-15,-2 6-8 0,0 4 18 16,-1 0-18-1,1 0 18-15,2 2-18 0,-3-2 0 16,-1 2-34-16,-5 0-80 16,1-2-267-1,-13 4-367-15</inkml:trace>
  <inkml:trace contextRef="#ctx0" brushRef="#br0" timeOffset="21743.62">27449 11410 1153 0,'0'-2'553'0,"-2"2"-397"0,2 0-19 0,0 0-23 0,2 0 87 0,-2 0-50 0,2 0-76 16,0-4 26-16,0 4-59 16,4 0-29-16,2 0 23 15,8 6-22-15,2 0 62 16,6 1-60-16,-1 7-15 15,3 7 40-15,-1 3-39 16,-3 6-2-16,1 10 23 16,-10 8-22-16,-5 5 58 15,-6 2-59-15,-6 4 0 16,-5-5 30-16,-1-2-30 16,-6-6 0-16,-2-4 0 0,-4-8 1 15,-1-1 13 1,-6-6-14-16,-4 0 0 0,2-1 4 15,-5-5-4-15,3 0 1 16,4-7 1-16,11-2 11 16,9-8 5-16,0-4-18 15,9 2-39-15,3-4-6 16,3 2-90-16,3-4-160 16,34-39-363-16</inkml:trace>
  <inkml:trace contextRef="#ctx0" brushRef="#br0" timeOffset="34280.44">32821 11686 969 0,'-11'-10'725'0,"-2"-4"-635"0,-3-4-69 0,1 4-21 0,1 8-42 0,9 8-42 0,5 4-135 0,2 22-110 16</inkml:trace>
  <inkml:trace contextRef="#ctx0" brushRef="#br0" timeOffset="41045.51">28070 11450 273 0,'-2'0'843'0,"0"-2"-646"0,-4 2-89 0,4-2-3 0,2 0-12 0,-3 2 25 0,3-2-25 0,-2 2-18 16,0 0-25 0,2 0 4-16,-2-2 24 0,2 2 22 15,0 0 4-15,0 0-44 16,0 0-23-16,0 0 62 15,-2 0-72-15,2 0-12 16,0 2-9-16,-2 4 3 16,-1 8 5-16,0 10-13 15,1 6 10-15,2 4 38 16,2 2-35-16,4 2-14 0,0-2 9 16,-2 2-9-16,1-6 5 15,-3-4-5 1,-2-3-89-16,0-7-26 0,0-2-170 15,-13-4-92-15</inkml:trace>
  <inkml:trace contextRef="#ctx0" brushRef="#br0" timeOffset="41514.8">27941 11442 1631 0,'3'0'213'0,"-1"0"-65"0,7 0-107 0,6 0-7 0,6 0 11 0,4 0-21 0,1 4 53 0,2 4-44 16,-3 4 19-16,4 8 64 15,-2 8-68-15,-2 8-2 16,-3 6-25-16,-4 4-15 16,-4 1 17-16,-2-3-23 15,-5-2 0-15,-3-8-2 0,-8-2 2 16,-3-6 0-1,-5-4 1-15,-7-4 0 0,1-2 24 16,-6-2-25-16,-3-2 0 16,5-2 13-16,-3-4-11 15,8-6-2 1,-1-2 6-16,5-6 0 0,-1 0-12 16,7 0 6-16,5-2-83 15,2 2-104-15,29-22-330 16</inkml:trace>
  <inkml:trace contextRef="#ctx0" brushRef="#br0" timeOffset="42984.53">28481 11793 619 0,'-2'-2'924'0,"2"2"-676"0,-2-2-151 0,2-2-5 0,-2 4-25 0,2 0 1 0,0 0-1 15,0 0-44-15,0 0 35 16,0 0-31-16,0 0-9 16,0 0 24-16,0 0-21 15,0 0-9-15,0 0 3 16,2 0-13-16,-4 0 40 15,2 0-42-15,0 0 0 16,0 0 29-16,0 0-22 16,0-10-7-16,-4 8 0 15,4 0 6-15,0 0-3 0,0 0-3 16,0 0 0-16,0-2 1 16,-2 1-1-16,0-1 0 15,2 3 0-15,0-1 1 16,0-1 0-16,0 2-1 15,0-2-12-15,-2 3 12 16,2 0-9-16,0 0 8 16,-4 4-11-16,2 5 12 15,-3 9-10-15,3 5 10 16,2 2-5-16,4-3-1 16,7-2 2-16,-1-6-4 15,3 0 8-15,-5-6 0 16,2-2 7-16,-1-2-6 15,1-6-1-15,6-4 15 16,0 0-13-16,2-4 16 0,-3-2-18 16,-1-2 0-16,1-4 12 15,-5-2-12-15,-2 0 0 16,-6-3 13-16,0 8-12 16,-2-6 16-16,-2 7-17 15,0 5 0-15,0-1 18 16,2 6-18-16,-2 0-3 15,4 1 2-15,0 3 2 16,-2 3-2-16,0-3-8 16,0 0-37-16,-2 5 45 0,2 5-18 15,2 7 19 1,2 2 0-16,3 0 0 0,5 1 6 16,-1-8-6-16,1 2 0 15,7-6 1-15,-1-4-1 16,-1 0 0-1,6-8 4-15,-3 2-3 0,2-2 10 16,-6-4-11-16,1-2 0 16,-7-4 12-16,-2-4-12 15,-3-4 0-15,-3-2 18 16,-2-1-18-16,-2 1 23 16,-1 2-17-16,1 0-5 15,-2 6 46-15,0-2-46 0,-1 2 35 16,2 6-10-16,1 2-25 15,0 4 7 1,2 4-8-16,0 6-60 0,-2 16 59 16,0 16 1-16,-5 17 0 15,5 14-2-15,4 8 10 16,7 1-4-16,5-2-4 16,3-4 0-16,1-7-9 15,-1-14 9-15,-3-12 0 16,-7-11-1-16,-5-12-8 15,-2-6 8-15,-2-6-20 16,0-4 21-16,-7-4-8 16,-3-12 8-16,1-6-11 15,-1-12 10-15,-2-10-12 16,9-5 6-16,3-1-20 0,2 0-18 16,9-2 33-1,5 6-36-15,3 2 12 0,5 8-6 16,1 6-30-1,1 8 49-15,-6 8 4 16,2 8-13-16,-5 3 17 0,4 3-12 16,-2 5-12-16,-3 3 18 15,-5 7-1-15,1 6 13 16,-8 3 9-16,2-4 0 16,-8 2 9-16,2-8-8 15,-4 0 35-15,-3-2 30 16,-5-2 17-16,-5-2-5 0,-8-2-55 15,-2 0-22 1,-2-2 22-16,4-4-23 0,4 0 0 16,10 0-1-16,5 0-16 15,6 0-23-15,8-2-200 16,48-14-301-16</inkml:trace>
  <inkml:trace contextRef="#ctx0" brushRef="#br0" timeOffset="44031.24">29281 11383 691 0,'0'-5'529'15,"2"0"-366"-15,0-3-44 0,0-2-34 0,5 5 49 0,-5-2-41 0,-2 3 16 0,0 1-43 0,0 3 0 16,0 0 71 0,-2 0-61-16,-2-4-25 0,4 8 8 15,-3-4-25-15,3 3-34 16,0 8 2-16,-4 8-2 16,2 13 70-16,-2 11-44 15,2 5 8 1,-2 0-4-16,8 0-22 0,-4-1 20 15,2-8-28-15,0-5 0 16,-2-6 14-16,4-6-14 16,-2-5 0-16,0-9-2 15,1-2 10-15,1-4 4 16,-4-4-12-16,2 2 0 16,0-6 6-16,6-1-4 15,5-4 2-15,7-6-4 0,-1-5-25 16,2 3 11-1,-8-2-4-15,-1 7 11 0,-6 0-8 16,-2 9 15-16,-4 2-8 16,0 3 2-16,-2 4-42 15,0 6 48-15,0 6-10 16,2 7 10-16,2 0-3 16,2 2 3-16,7-5-11 15,1-2 10-15,-1-9-96 16,5 0-91-16,17-22-107 15</inkml:trace>
  <inkml:trace contextRef="#ctx0" brushRef="#br0" timeOffset="44267.62">29392 11444 1839 0,'0'0'315'0,"0"0"-147"0,0 0-85 0,2 2 4 0,1 0-87 0,-1 4 1 0,3 0-14 0,-1 2-82 16,5 2-154-16,30 0-272 0</inkml:trace>
  <inkml:trace contextRef="#ctx0" brushRef="#br0" timeOffset="44688.68">29709 11580 551 0,'-2'0'919'0,"2"0"-686"16,0-2-92-16,-2 4-54 15,-2-2-14-15,2 0 4 16,-2 0-53-16,-2 0 42 16,-5 2-18-16,-5 6 4 15,-2 6 17-15,-4 10-12 16,-1 4-16-16,3 2-31 16,5 2-4-16,6 1 12 15,5-8-18-15,4 0-13 16,4-7 13-16,5-6-68 0,4-2 11 15,11-6-51-15,8-4-49 16,1-2 8-16,63-20-327 16</inkml:trace>
  <inkml:trace contextRef="#ctx0" brushRef="#br0" timeOffset="45366.13">29980 11592 1181 0,'-2'-2'264'16,"0"2"-130"-16,-3-2 40 15,-1 0-71-15,-1 2-22 16,-4 0-42-16,-2 4 6 0,-8 4 69 16,0 6-13-1,-4 6-43-15,-2 6-8 0,7 1-32 16,5 0 4-16,5-3-22 15,10 1 0-15,3-3 0 16,6-7 6-16,-3-1-6 16,5-7 20-16,3-5-10 15,5-4 11-15,4-6-21 16,2-6 8-16,1-7-4 16,-3-1-4-16,-4-3-19 15,-2 3 10-15,-9 1 9 16,-4 7-8-16,-1 6 2 15,-3 6-33-15,-3 8 29 0,3 4-38 16,-2 8 48 0,4 3-2-16,5-2-13 0,5-2-10 15,3-5-2-15,1-10 27 16,6-11 28-16,2-2-28 16,1-7 0-16,4-7-8 15,-4-1 19-15,1-4-5 16,-4-6-6-16,-6 2 0 15,-7-6 39-15,-3 4-26 16,-6 0 5-16,-2 6 29 16,-7 6-19-16,3 6 41 15,-3 3-40-15,0 8-22 16,7 3-2-16,-1 4-5 0,3 0-20 16,-2 0-28-16,0 8 21 15,-4 6 20-15,-1 8 7 16,-5 8 0-1,4 2 15-15,6 6-14 0,4 0-1 16,9-4 2-16,0 2 7 16,4-8-5-16,6-5-4 15,-6-8-55-15,3-3-14 16,-5-7-149-16,-1-5-41 16,7-31-343-16</inkml:trace>
  <inkml:trace contextRef="#ctx0" brushRef="#br0" timeOffset="45579.59">30143 11387 1620 0,'2'-4'261'0,"1"-1"-70"0,-1-1-38 0,4 2-71 0,1 1 43 0,2 3-62 0,9-1-36 16,2 1 17-16,5 1-44 15,-1 2-13-15,0 1-88 16,3 2-257-16,18 6-472 16</inkml:trace>
  <inkml:trace contextRef="#ctx0" brushRef="#br0" timeOffset="46189.16">30437 11612 1557 0,'0'0'290'0,"4"0"-115"15,1 0-2-15,6 0-34 16,4-2-46-16,4 0-43 15,1-2-20-15,-3-2-30 16,-3-2 41-16,-3 2-41 16,-5 2 1-16,-1 0 27 0,-2-2-18 15,-6 0-10 1,-2 4 0-16,1-2-36 16,-5 2 35-16,1 2-41 0,-8 4-10 15,-9 6 51-15,0 6 0 16,4 6 1-16,3 0-2 15,11 1-46-15,9-2 35 16,9-2-85-16,3-5 44 16,1 0 42-16,3-10 12 15,0-4 18-15,2-4-9 16,0-9-8-16,0-1 47 16,-6-6-48-16,-4 0 0 0,-3-2 19 15,-2 0 13-15,-3 0 8 16,-2 4 13-16,7 6-43 15,-3 4 34 1,0 2-44-16,3 6-2 0,3 6 2 16,5 6 8-1,1 8 19-15,1 6-15 0,1 4-5 16,-3 3 35-16,-3-4-41 16,-1-3 24-16,-5-5 20 15,-4-7-19-15,-6-2 14 16,-11-5-20-16,-7 2-8 15,-14-4 9-15,-7 2-21 0,-3-7-149 16,-77-12-416 0</inkml:trace>
  <inkml:trace contextRef="#ctx0" brushRef="#br0" timeOffset="48666.87">20925 10892 1003 0,'-2'-2'1195'0,"0"0"-1009"0,0 0-112 0,2 2-19 0,0 0-46 0,0 0 3 0,2 0 6 0,-2 0-10 0,2 0 68 16,0 2-46-1,1 0-28-15,-1 4 44 0,3-2-7 16,-3 2 0-16,0-2-24 16,0-2-6-16,-2-2 33 15,0 0-41-15,0 0 7 16,0 0 16-16,2 0-15 16,-2-2-2-16,0 2-7 15,0 0-48-15,-2 0-15 16,-2 0-189-16,-5 2-213 15,-32 3-249-15</inkml:trace>
  <inkml:trace contextRef="#ctx0" brushRef="#br0" timeOffset="49311.25">20885 10808 835 0,'-8'0'274'0,"3"0"-217"0,-9 4-57 0,10-4-18 0,4 2-19 0,4 0-56 0,4-4 79 0,0 2 2 0,1 2 12 15,-2-2 48-15,0 4 21 0,-3 0 78 16,-2 0-39-16,-2 4 32 15,3-2 29-15,-1 2-11 16,2 4-22-16,-2-6-2 16,-2 0-31-16,0-2 13 15,0 3-34-15,0-6 41 16,0 5-69-16,0-2-31 16,0 0 37-16,0 4-50 15,0-4-9-15,-2 2-1 16,-2 2-23-16,2 2-2 15,-5 3-181-15,-22 24-272 0</inkml:trace>
  <inkml:trace contextRef="#ctx0" brushRef="#br0" timeOffset="50148.68">21317 10830 1806 0,'-4'-2'472'0,"2"0"-299"0,-2 0-34 0,2 0-16 0,-1 0 17 0,1 0-58 0,0 0-50 16,-1 0 44-16,1 2-76 16,2 0 0-16,0 0-1 15,0 2 4-15,0 0-13 16,0 0-10-16,-7 2-49 16,-1 14 3-16,-8 6-247 15,-60 68-436-15</inkml:trace>
  <inkml:trace contextRef="#ctx0" brushRef="#br0" timeOffset="50855.28">20681 12416 1844 0,'-5'-2'296'16,"2"2"-67"-16,1-2-122 0,0 2-71 0,2 0 34 0,2 0 10 0,-2-2 31 0,0 2 7 0,0-2-61 15,2 2 23-15,1 0-80 16,-3 0-15-16,2 2 9 0,1 9 2 15,-3 11 4 1,-3 7 0-16,-2 14 9 0,-5 4-21 16,-9 4 12-1,0 1-81-15,-4 2-36 0,3-4-192 16,-22 68-416-16</inkml:trace>
  <inkml:trace contextRef="#ctx0" brushRef="#br0" timeOffset="51181.63">20901 12865 1867 0,'-2'0'261'16,"2"0"-157"-16,-2 0-86 0,4 3-12 15,-2-6 64-15,2 3 80 16,0-1 53-16,3-4-112 16,6-4-43-16,3-2-4 15,3-3-25-15,3 4-1 16,-7 0-18-16,1 6 0 16,-7 2-12-16,-1 4 12 15,-4 4-27-15,2 6-26 16,-4 8-28-16,-2 2-99 15,-2 7-177-15,-21 25-415 16</inkml:trace>
  <inkml:trace contextRef="#ctx0" brushRef="#br0" timeOffset="52665.45">25888 12832 1741 0,'0'-3'366'0,"0"3"-153"0,2 0-82 0,-2-1-4 0,4 1-89 0,3-3-31 0,6-3 11 0,3 1-18 0,4-6 22 16,-3 7-22-16,0 1 2 15,0 0 37-15,-3 6-39 16,-6 2-9-16,3 8 9 16,-7 2 0-16,-6 11-6 15,-13 9 6-15,-5 3 0 16,-11 4-9-16,-5-2 9 16,-2-6-62-16,-1-4 13 15,-2-12-1-15,5-6 22 0,1-6-5 16,6-4 33-1,8-4 3-15,11 0-3 0,8-4-36 16,6 2-39 0,7-4 1-16,5 4 71 0,2 2-6 15,6 4 18-15,3 6 35 16,-5 4-43-16,5 4 25 16,-4-2 5-16,2 3-25 15,-2-6-1-15,0 1-5 16,-4-4-86-16,1-3-158 15,14-8-511-15</inkml:trace>
  <inkml:trace contextRef="#ctx0" brushRef="#br0" timeOffset="53116.95">26161 12617 1633 0,'-4'0'327'0,"8"0"-71"0,-4 0-143 0,5 4-41 0,4 2-39 0,4 2-15 0,5 6 60 0,-1 0-8 0,2 8 2 0,1 4-6 16,-5 10-28-16,3 0 37 16,-5 9-57-16,-3-1-18 0,-4 0 45 15,-6-2-44-15,-4-2-1 16,-8-2 0-16,-3-6 12 16,-5 0-1-16,-3-6-11 15,-4 1 0-15,1-8 16 16,0 2-16-16,-1-7 6 15,-2 0-15-15,6-3 24 16,-2 1-12-16,10-3-3 16,-1-4-18-16,6 3 12 15,3-3-91-15,5-1-104 16,6-4-293-16,30-17-342 16</inkml:trace>
  <inkml:trace contextRef="#ctx0" brushRef="#br0" timeOffset="54214.06">26719 12839 1456 0,'-3'0'331'0,"6"0"-154"0,-6-2-33 0,6 2-34 0,-1 0-29 0,0 0-35 15,-2 2-19-15,2-2 60 0,-2 0-58 16,0 4 4 0,0 7 36-16,0 8 7 0,0 12 4 15,-2 5-46-15,0 2-34 16,0 0 39-16,-1 0-39 15,-2-6-7-15,1-6 6 16,2-8-44-16,0-8 5 16,2-4-34-16,0-6 12 15,-2-2 61-15,2-10-59 16,-2-4-39-16,-1-8 70 16,1-8 22-16,0-2-2 15,0-6 3-15,4-6-6 0,0 3-3 16,0 7 15-16,5 3-12 15,1 6 12-15,0 5 0 16,1 6 12-16,-1 0-12 16,-1 4 0-16,0 6 16 15,0 4-16-15,-1 4 0 16,5 10 14-16,5 4 17 16,4 16 34-16,4 4-45 15,3 8-19-15,2 3 37 16,0-5-37-16,2-8 5 15,-4-6 13-15,-4-8-18 16,-2-6 52-16,-3-6-53 16,1-4 9-16,-6-2 35 15,-1-2-43-15,5-2 17 16,-7-6 8-16,2-10-26 0,-3-4 35 16,-1-6-35-1,-3-4 0-15,-5-3-6 0,-2 2 6 16,-3 2-6-16,-3 4-5 15,1 9 22-15,3 3-29 16,-4 7 18-16,6 0-71 16,0 8-14-16,-2 4-128 15,-3 6-153-15,-15 22-581 16</inkml:trace>
  <inkml:trace contextRef="#ctx0" brushRef="#br0" timeOffset="55336.3">27324 12919 1626 0,'-2'0'310'0,"2"0"-145"0,0 0-58 0,0 3-19 0,-2-2-50 0,-2 12-22 0,-5 5 58 0,-5 6-53 0,3 6 36 0,5-2-57 0,4 0 13 16,4-4-6-16,2-4-7 15,5-4 0-15,-1-6-8 16,4-6 28-16,-1-2 1 15,0-4-13-15,7-4-7 16,0-4 15-16,4-6-16 16,-2-2-6-16,3-2-8 15,-8 2-41-15,1-4 55 16,-3 4-45-16,-4 2 36 16,-6 6 9-16,-3 6 13 15,0 2-11-15,-3 2-2 16,3 2-20-16,-5 6 5 0,1 8 15 15,-3 8-2 1,5 2 1-16,4 0 1 0,5 0-4 16,-1-6 2-16,4-2 4 15,1-8-8-15,-3-2 7 16,8-2-1-16,-3-3 33 16,8-3-27-16,-1-9 6 15,4 0-12-15,-2-6 0 16,1-5 25-16,-4-6-25 15,4-2 0-15,-7-6 5 16,-3-6-4-16,-2-2 7 16,-4 3-8-16,-5 2 0 15,-2 4 35-15,3 5-30 0,-3 0-4 16,0 8 21 0,2 2-21-16,-2 4 9 15,0 6-10-15,2 2 0 16,-2 2-24-16,0 4 24 0,0 0-24 15,-2 10 6-15,0 4 18 16,-5 16 21-16,0 8-9 16,4 8-6-16,3 0 20 15,5 1-26-15,4-9-18 16,0-6 18-16,2-6 6 16,3-8 1-16,-3-8-7 15,-2-2 0-15,2-4 12 16,2-4-10-16,3-4-2 15,3-4 16-15,2-6-16 16,1-4 0-16,-2-6-17 0,-2-6-61 16,-2-2 68-1,-7-2-68-15,-5 1 52 0,-2 0 25 16,0 4 1-16,0 4 12 16,1 2-12-16,-1 5 0 15,-2 8 12-15,2 2-11 16,-4 4 17-16,2 4-6 15,0 0-10-15,-2 0-4 16,4 0-17-16,-4 2-2 16,-1 6 21-16,1 8 16 15,-2 12 10-15,0 10 13 16,2 6-18-16,6 1 13 0,2 0-29 16,3 0 1-1,5-7 37-15,-6-2-43 0,6-8 0 16,2-2-1-16,0-8 10 15,-3-6-12-15,7 0 3 16,-5-6-12-16,5-2-10 16,1-6-142-16,-2-4-149 15,31-36-498-15</inkml:trace>
  <inkml:trace contextRef="#ctx0" brushRef="#br0" timeOffset="56281.21">28681 12894 1069 0,'0'-3'760'0,"0"2"-603"0,0-2 47 0,0 2-67 0,0-2-59 0,2 3 36 16,-2 0-57-16,-2 4-41 0,2 5 29 15,2 9 30 1,0 8-6-16,2 4-21 0,0 4-42 16,0-2 44-16,7-2-50 15,-2-2 0-15,0-6-6 16,0-4 13-16,2-4-14 16,0-8 7-16,-2-2 0 15,2-6 12-15,7-6-12 16,2-8 0-16,2-8 13 15,1-8-13-15,-1-6 19 16,-7-8-19-16,1-2 0 16,-5-2-9-16,-4 6 9 15,0 8-11-15,-5 11 11 16,0 11 0-16,-2 8-15 0,3 4-68 16,-6 4-133-16,3 2-18 15,0 6-60 1,9 25-331-16</inkml:trace>
  <inkml:trace contextRef="#ctx0" brushRef="#br0" timeOffset="58130.62">29196 12868 1094 0,'-4'-4'751'0,"-1"1"-589"0,-4 1-101 0,0-2-44 0,-6 10-8 0,1 2-8 0,-8 2 53 16,0 7 3-16,-3 1-12 16,3 2 51-16,0 0-68 15,4-4-14-15,7 2-14 16,4-4 13-16,5-4-29 15,6-4-8-15,6 2 24 16,2-4 9-16,5-2-9 16,6-2-14-16,4-4-7 0,2-6-4 15,0-2 16-15,0-4-9 16,-6-4 4 0,-6 0 8-16,-7 6 12 15,-6 0-3-15,-4 8 9 0,-2 2-6 16,-2 6 8-16,-4 3-14 15,-3 10 0-15,0 5-17 16,5 4 17-16,6 0-46 16,6-4-10-16,7-2 13 15,6-4 43-15,-2-8 0 16,5-6 0-16,3-6 18 16,2-4-17-16,2-4 4 15,-2-6-5-15,-3-4 6 0,-4-4 3 16,-2-7-9-1,-7 2-20-15,-4-7 13 16,-3-5 7-16,0 5 0 16,-2-2 0-16,1 6 9 0,2 8 8 15,-5 4-17-15,0 4-2 16,0 8-7-16,0 2 9 16,-5 6-39-16,2 4-12 15,1-2 33-15,2 4 11 16,-2 2 7-16,-2 4 0 15,-3 2 69-15,1 12-12 16,1 6 6-16,0 10-14 16,10 4-47-16,2 0 38 15,4 0-40-15,0-2 2 16,2-5 10-16,-4-3-12 16,1-6 1-16,-4-6-1 0,-2-6 2 15,3-2 5-15,-5-6-7 16,2-2-12-16,-1-2 12 15,2-2 1-15,3-4 40 16,5-6-37-16,8-6 10 16,1-8-16-16,-2 2 2 15,-2-4-15-15,-3 3 15 16,-5 5 0-16,-4 0 1 16,-2 9 4-16,1-1 13 15,-1 2-12-15,-4 3-6 16,2 3-12-16,-2 2 11 15,-2 0-9-15,2 2-15 16,-4 7 7-16,-3 9 18 0,1 5 4 16,-6 5-4-16,6 5-6 15,-1-3 6-15,5-2 9 16,6 0-8-16,5-6-1 16,1-2 0-16,2-6 6 15,5-6-6-15,-2-2 0 16,5-4 31-16,7-2-17 15,4-6-1-15,-2-6-4 16,4-6 8-16,-3-6-10 16,-5-4-7-16,-4-2-5 15,-5 4 5-15,-5 4 0 16,-5 5 4-16,-2 4-4 16,-1 4 0-16,-1 1-21 0,3 7-3 15,-3-1-28-15,3-1 17 16,-1 2 1-16,-2 1 26 15,-2 0-16 1,0 0 24-16,-2 0 18 0,2 0-16 16,0 0-2-16,-2 0 18 15,2 0-18-15,-2 0 10 16,-1-3-10-16,3 3 11 16,0 0 37-16,-2 0-33 15,4 0-3-15,-2 3 15 16,0-6-18-16,0 6 18 15,-2 1-27-15,-2 6 1 16,-6 4 79-16,-1 5-44 0,-2 6-12 16,4-1 20-1,5 2-22-15,-1-2 19 0,5-2-26 16,2-2-2-16,3-2 10 16,1-4-23-16,-1-2 0 15,6-4 18-15,-4-2-18 16,1-2 20-16,6-4-20 15,6-6 0-15,4-4 30 16,10-6-30-16,-1-4 1 16,6 0-2-16,-4-2 10 0,-1-4-21 15,-1 4 7 1,-2 0-13-16,-8 4-3 16,-6 4 0-16,-5 2-24 0,-4-1 23 15,-3 3-40 1,-1 2 35-16,-4 3-21 0,0-1 8 15,-4 3 34-15,1 2-35 16,3-2 14-16,-2 2 12 16,2 1 6-16,-4 0-1 15,-6 4 1-15,-5 1-2 16,-12 9 11-16,3 3 0 16,2 7-22-16,6 6 22 15,5-4-66-15,11-2-6 16,7-2-5-16,4-6 7 15,2-4 53-15,3-6-16 16,2-2 17-16,1-6 10 0,2-2 6 16,-1-4 1-16,2-4-1 15,-4-2 1-15,0-4 17 16,-3-4-18 0,1 2 0-16,-3 0-1 15,-4 6 7-15,-2 2 12 0,-2 8-12 16,-3 2 16-16,0 4 29 15,-2 6-6-15,0 10 44 16,0 6-26-16,0 2-53 16,-2 6 31-16,0-8-41 15,-3-4 4-15,-4-4-4 16,-2-4 32-16,-14-6-32 16,-10 0-8-16,-110 0-344 15</inkml:trace>
  <inkml:trace contextRef="#ctx0" brushRef="#br0" timeOffset="60289.67">26908 13798 1190 0,'-2'0'285'0,"2"0"-147"0,0 0-12 0,-2 2-30 0,2 0-8 0,0 2-8 0,0-2-10 16,0 2 49-16,0-2-22 16,2-2-14-16,0 0-1 15,-2-2-46-15,7-2 8 16,6 2-14-16,-2-4-30 15,7 0 54-15,-2-6-42 0,-3 4-12 16,-7 0 1-16,-1-4-1 16,-2 2-1-16,-8-2-32 15,0 0-12-15,-4-3 29 16,-4 8 10-16,-5-4-15 16,1 8 21-16,-8 3 0 15,0 2 6-15,-4 8-6 16,-2 2 0-16,0 6 9 15,6 4-9-15,6 6 0 16,7 2-11-16,10-4 11 16,6 6 2-16,8-10-2 15,3-4 0-15,3-6 18 16,4-2-11-16,1-4 20 0,1-4 5 16,1-4-14-16,0-4 42 15,3 2-60-15,-4-6 12 16,1-2 7-16,-4 0-19 15,-2-2 0-15,-7 0-6 16,-1-4 20-16,-1 0-13 16,2 0-1-16,-1 4 0 15,-5 2-4 1,2 2 4-16,0 6-6 0,-3-4 6 16,-1 6-1-16,0 0-22 15,4 4 23-15,-2 0-9 16,5 0 0-16,3 6 9 15,-3 0-5-15,2 4 4 16,3 2 2-16,-5 4-16 0,0 4 15 16,-6 2-2-16,1-2 2 15,-4 0 10-15,-2-6-9 16,-2 2-2-16,2-4 10 16,-2-4-9-16,-2-3 0 15,2-3 0-15,-1-3 5 16,3-2 8-16,0-3 2 15,0-3-15-15,3-4-28 16,5-7 11-16,1-7 1 16,5 1-22-16,5 0 26 0,1 4-31 15,5 4 5 1,-10 10 8-16,-1 2 2 0,-5 8 14 16,-7 8 14-1,-2 4 0-15,-2 6 21 0,-5 4-20 16,3 0 1-1,-3-2-2-15,2-3 1 0,3-6 2 16,2-4-3-16,-2-4 0 16,4-4-6-16,0-3 6 15,3-3 0-15,6-3-1 16,7-2 10-16,4-3-22 16,9-6-29-16,-2-5-36 15,0 4-14-15,3 2 16 16,-6 0 40-16,-8 6 34 15,-2 8 2-15,-5 8-9 16,-5 2 9-16,2 8 0 0,-2 2 26 16,5 6-7-16,1-2-8 15,3 0-11-15,5-8 6 16,-3-6 15 0,6-3-8-16,-5-10 23 15,-3 1-1-15,6-4-23 0,-6-6 6 16,3 3-18-16,-5-6 0 15,-1 3 11-15,-6 0-11 16,1-4 0-16,-5 2 4 16,0 2-4-16,-2-2 20 15,0 2-20-15,0 6 0 16,-2 4 99-16,2 2-63 16,-2 4-36-16,-1 8 1 0,-3 8 7 15,2 8 18-15,-1 8-26 16,5 0 0-16,0 4 1 15,7 1-1-15,-3-5-3 16,7-4 3-16,-4-4 0 16,-2-6 9-16,-3-8-9 15,-2 0 0-15,2-12-26 16,-4 0 32-16,-3-4-6 16,0-6 0-16,-3-6 3 15,-3-8-12-15,2-6 9 16,4-2 0-16,3-8-9 15,6-1 9-15,6-3-24 16,5 0 0-16,3 6-7 16,5 8 29-16,-2 4-13 0,4 10 15 15,-3 10-16-15,-2 6 16 16,-4 4-9-16,-5 10 8 16,0 0 1-16,-2 8-5 15,-3 0 5-15,-1 4 0 16,-1-4 11-16,1 0-11 15,-5-4 20-15,0-4 13 16,-2-2 0-16,-1 1 9 16,-3-3-42-16,-3-5 0 15,-2 3 42-15,-9-3-41 16,-1-5 8-16,-5-3-5 16,0-4 5-16,1-1 0 15,0-2-9-15,7-7-36 16,3 3 12-16,8 2-115 15,7-6-139-15,20-36-222 0</inkml:trace>
  <inkml:trace contextRef="#ctx0" brushRef="#br0" timeOffset="60633.17">28198 13587 1234 0,'-2'-1'640'0,"-1"-2"-383"0,-1-1-137 0,2 2 54 0,2 0-74 0,0 2-38 15,0 0 19-15,0 2-45 16,0 8-35-16,2 12 58 15,-2 9-17-15,0 11 36 16,0 2-75-16,0-2 9 16,0 2-8-16,4-8-4 15,-1-6-13-15,-1-4-47 16,-2-12-108-16,2-6-45 0,-4-2-255 16,-14-12-106-1</inkml:trace>
  <inkml:trace contextRef="#ctx0" brushRef="#br0" timeOffset="60802.7">28124 13716 1724 0,'10'-7'304'0,"1"6"-83"15,18-2-133-15,6 2-38 16,5 1-50-16,3 0-30 15,1-4-171-15,68-20-464 16</inkml:trace>
  <inkml:trace contextRef="#ctx0" brushRef="#br0" timeOffset="61613.83">28479 13852 852 0,'-2'-2'189'0,"4"0"-96"0,-4-4-93 16,2 4-4-16,-6 0-106 0,2 2-134 0,-13 2-122 0</inkml:trace>
  <inkml:trace contextRef="#ctx0" brushRef="#br0" timeOffset="62317.6">28465 13854 1102 0,'0'-2'233'0,"0"0"-76"16,0 0-44-16,0-2-19 16,0 4 31-16,2-2-52 15,-2 2-37-15,-2 0 57 16,0 0 5-16,0-2 2 16,0 2-4-16,2 0-39 15,-3 0-15-15,3 0-40 16,0 0 23-16,3 4-23 15,-3 2-2-15,4 8 0 16,2 0 28-16,4 4-28 16,1-2 0-16,3-6 0 15,-4 0 0-15,3-6-1 0,3-1 1 16,-3-3 0-16,-1-5 1 16,1-3 0-1,-2-2-1-15,-1 2 0 16,-4-6 1-16,-2-2 13 0,3 4-14 15,-5-4 0-15,0 8 6 16,0 2 3-16,-2 2 3 16,0 8-12-16,6 6 0 15,-2 14 30-15,0 14 5 16,0 16-10-16,-4 10 14 16,0 3-22-16,-2 3-2 15,0 0-15-15,0-4 1 16,-2-6-14-16,-1-15 13 15,-4-9-22-15,-2-17 21 16,-3-10-4-16,-3-5 5 16,-1-14-9-16,0-8 9 0,4-8-7 15,10-15 22-15,8-4-6 16,12-8 28 0,7-3-26-16,5 4 16 15,3 8-27-15,4 8 7 0,-2 11 2 16,5 11-9-1,1 5-24-15,-1 3-73 0,1 3-178 16,36-2-297-16</inkml:trace>
  <inkml:trace contextRef="#ctx0" brushRef="#br0" timeOffset="66099.28">25988 13800 1073 0,'0'0'262'0,"0"0"-85"0,4 0-69 0,-4-2-24 0,0 2 30 0,2-2-3 0,-2 2 0 0,0 0 86 0,0 0-59 16,0-2-38-16,0 2 32 15,0 0-49-15,0-2-31 16,2 0-26-16,9-4-13 16,5-2 7-16,13 0-20 15,7 0 0-15,2 2-18 0,7 4 18 16,-3-2 0 0,1 2 0-16,-6 2-33 0,-8-2 25 15,-2 0-38-15,-12 0-29 16,-4 2 36-16,-9-4-3 15,-2 4 9-15,-2 0-26 16,-5-2-64-16,1-2 83 16,-3 0-52-16,0 0 0 15,-2 0 91-15,-2 2-14 16,1-5 15-16,2 3 7 16,-4 3 2-16,7-3 17 0,1 2-26 15,-1-2 1-15,3 0 15 16,2 0 7-16,0 2 1 15,-2 0 24-15,2 2-36 16,2 0 48-16,0 0-41 16,2-2-11-16,-2 2 23 15,4 0-25-15,-4 0 11 16,0 0-17-16,0 0 12 16,0 0 14-16,0 0-26 15,0 0 0-15,0 0 13 16,-4 0-13-16,4 0 1 15,0 0-1-15,0 0 8 16,0 0 20-16,0 0-28 16,0 0 1-16,-10-7 13 15,7 3-13-15,-1-1 8 16,2 3-9-16,2-1 1 16,0 2 11-16,0 1-5 0,0-3-5 15,2 6-1-15,0-3-1 16,0 0 0-16,5 4-24 15,-1 3 24-15,6 4 11 16,1 3-11-16,5-3-3 16,-5 4 2-16,3-3 2 15,-3 0 14-15,-4-6-15 16,-4 0 0-16,-3-2 19 16,-4 4-19-16,-3 2 0 15,-4 8 37-15,-6 2-24 16,-3 2 19-16,-2 4-32 15,2-12 0-15,4 2 4 0,4-6-4 16,5-4-9 0,5-2 8-16,0-2-52 0,9 4-93 15,1-4-197-15,47-4-616 16</inkml:trace>
  <inkml:trace contextRef="#ctx0" brushRef="#br0" timeOffset="67145.98">29132 13700 1248 0,'0'0'623'0,"0"-2"-466"0,2 2-37 0,2 0-43 0,5 2-32 0,5 3-8 0,8 6-2 15,-5 0-34-15,4 8 88 16,-6 5-41-16,1 4 13 16,-7 6 34-16,-3 6-50 15,-6 0-20-15,2-6-25 16,-4-5 9-16,-2-10-10 0,2-5 1 16,-3-6-33-16,3-3 31 15,-4-10-17-15,-2 0 19 16,2-12-14-1,1-5 14-15,8-6 20 16,5-4 1-16,6-6-20 0,3 4 29 16,6-4-24-16,0 8 6 15,6 6-12-15,-3 6-2 16,6 6-25-16,-3 3 6 16,2 9-105-16,-4 7-121 15,-4 3-77-15,29 18-665 16</inkml:trace>
  <inkml:trace contextRef="#ctx0" brushRef="#br0" timeOffset="67600.42">29568 13896 1603 0,'2'0'256'16,"0"0"-85"-16,5 0-96 16,5-2 3-16,-2 0 6 15,4-2-64-15,-5 2 52 16,2-4-53-16,-5 2 26 16,2-4 2-16,-2 0-23 0,-2-2 12 15,-1 2-36-15,-3 2 0 16,-3-4 63-16,1 8-59 15,-2-4-2-15,2 2-4 16,-2 4-4-16,-4-2-1 16,-7 6 4-16,-3 4 3 15,-4 8-2-15,2 4 2 16,4 0 0-16,3 6-1 16,11-2 2-16,6 0 31 15,12 1-32-15,-1-2 9 16,3-3 45-16,6 1-41 15,1-9 2-15,-1-2 0 16,6-4-13-16,-1 0-4 0,0-6-52 16,2 0-72-1,-2-2-19-15,-7-7-166 0,25-18-361 16</inkml:trace>
  <inkml:trace contextRef="#ctx0" brushRef="#br0" timeOffset="68035.35">30208 13900 1195 0,'-2'-4'606'0,"2"2"-467"0,-3-2-55 0,3 2-34 0,0 0 29 0,-2 0-38 0,0-2-17 15,-3 2 51-15,-6 0-27 16,-4 0-3-16,-5 4 13 15,-7 8-38-15,-4 4 64 16,-3 8-63-16,1 0-20 16,2 6 16-16,10-2-17 15,8 2 0-15,4-7 0 0,4-3 7 16,8-3-4-16,2-2-3 16,6-1-24-16,9-4 15 15,6-2-39 1,10-6-117-16,4-6-150 0,62-23-560 15</inkml:trace>
  <inkml:trace contextRef="#ctx0" brushRef="#br0" timeOffset="68368.75">30384 13922 1622 0,'-14'8'291'0,"1"-2"-175"0,-11 8-73 16,3 7-2-16,6 2-41 16,11 4-12-16,4-5 12 15,6-4 23-15,7-2 52 16,1-6-20-16,1-4-10 16,8 2 18-16,-5-7-19 15,4-2-19-15,-2 1-6 16,0-10-18-16,-7 2 46 15,0-4-27-15,-1-4-7 16,-6-2 11-16,-6-3-24 16,-2-1 0-16,-4 8-2 0,-10 0-38 15,1 10 7-15,-6 0-137 16,3 4-101-16,-13 13-97 16</inkml:trace>
  <inkml:trace contextRef="#ctx0" brushRef="#br0" timeOffset="68751.45">30667 13916 1668 0,'0'2'259'15,"2"-2"-94"-15,2 4-84 0,5 8 38 16,7 0 16 0,-3 8-66-16,1 3-48 15,1 0 55-15,-1 2-40 0,-3-5-24 16,0 0-6-16,-7-10 6 16,-1-4-24-16,-6 2 11 15,1-8 1-15,2 0 18 16,-2-4-17-16,2-2 26 15,2-5-21-15,3-4 6 16,4-7-6-16,6-5-6 16,5-3 0-16,5 6-28 0,4 2 4 15,-2 6-57-15,-4 6-32 16,6 6-124-16,3 4-27 16,48 12-483-1</inkml:trace>
  <inkml:trace contextRef="#ctx0" brushRef="#br0" timeOffset="69189.86">31195 13914 1678 0,'-11'-4'332'16,"-1"4"-145"-16,-17 0-67 16,0 6-39-16,-4 8-27 15,0-2 11-15,8 8-47 16,10-3-18-16,8-3 0 0,7 1 8 15,2-2 1 1,3-1-2-16,3-2-7 0,8-2 54 16,0-2-53-16,8-2 0 15,1-8 17-15,2-2-12 16,-3-6 22-16,2-6-28 16,1-5 2-16,-4-4 12 15,-1-5-14-15,-7-9-1 16,-4-7-11-16,-5-4-4 15,-4-4 1-15,-2 1 15 16,0 15 0-16,-2 8 33 16,-2 14-3-16,2 8 4 15,2 9-28-15,0 2 6 16,-2 13-13-16,0 11 1 16,-5 11 0-16,3 14 38 15,0 8-11-15,4-2-16 0,2 6-11 16,2-6 13-16,3 2-31 15,-1-3 2-15,0-3-206 16,-23 66-305-16</inkml:trace>
  <inkml:trace contextRef="#ctx0" brushRef="#br0" timeOffset="70567.64">31587 13860 1463 0,'-4'0'292'0,"4"0"-133"0,-3-4-37 0,3 4-7 0,0 0-67 0,3 0 11 0,-1 0 26 16,0 0-59-16,0 0-13 16,1 0 2-16,-3 0-13 15,2 4 26-15,-2-4-28 16,0 4 0-16,0-4-7 16,-2 0 7-16,-3 0 0 15,-2 6-8-15,-4 0 22 16,0 4 20-16,-3 0-34 15,1 0 0-15,7-4-5 16,1 4 5-16,2-6 0 16,6 9-1-16,2-4 2 15,1 9 28-15,3 0-29 0,0 0 0 16,-2 2 65-16,2 1-37 16,-5 1 1-16,-2 2 10 15,-4-2-27-15,-5 0 53 16,-4-2-65-16,-9-2 0 15,-2-4-6-15,-7 2 6 16,-13-8-144-16,-87 0-395 16</inkml:trace>
  <inkml:trace contextRef="#ctx0" brushRef="#br0" timeOffset="72264.98">27191 14602 1608 0,'-2'-4'251'0,"0"0"-121"0,-3 2-31 0,3-4-51 0,2 6-36 0,0-2-12 0,0 2-1 0,0 0-13 16,-3 0 14-16,3 0 0 16,0 0 34-16,0 0 23 15,3 0 17-15,-3 0-34 0,0 0-31 16,-3 0 29-16,3 0-31 16,0 0 1-16,0 0 23 15,-4 18-14-15,2-2 103 16,-3 12-81-16,3 0-27 15,0 2 30-15,-2 0-42 16,4 2-13-16,-3-4 12 16,3-6-4-16,0-5-7 15,0-7 10-15,0-6 2 0,0-4-22 16,0 0 22 0,0 0-20-16,3-10-4 15,-1-2-49-15,4-11 73 0,5-4-36 16,5-5 6-16,5-3 12 15,2 1-45-15,8 0-6 16,-2 10 19-16,3 6 13 16,-1 4 29-16,-2 8 8 15,-2 4 0-15,0 4 13 16,-5 6-12-16,-2 8 11 16,-9 4 26-16,-2 8-4 15,-5-4 34-15,6 4-68 16,-6 0 7-16,3-6-2 15,-1-4-5-15,-2-9 0 16,1 1-9-16,-3-9 24 16,1-1 18-16,-1-6-5 0,7-6-27 15,-1-6 20-15,4-6-15 16,1-4 1-16,5 2-14 16,0 0-20-16,2 2 21 15,-1 8-2-15,-2 4-13 16,-7 6 11-16,2 8 10 15,-3 10 0-15,1 6-9 16,0 8 27-16,-1 4 2 16,-3 2-20-16,5 0-5 15,5-6-1-15,0-3 7 16,1-5-2-16,-3-4 1 16,1-9-29-16,6 2 2 0,-2-5-82 15,2-4-38-15,-1-2 31 16,-1 0-68-16,-2-6-10 15,-2-2 59 1,-1-1-12-16,-6-5 96 0,1 0 51 16,-5 3 57-16,1-2 35 15,-2-1 38-15,1 6-16 16,0 0 56-16,-4 8-92 16,0 0 30-16,0 4-12 15,-4-2-3-15,4 4-12 16,0 0-41-16,0 4-29 15,4 8 35-15,-2 6-16 16,3 2 48-16,-1-4-66 0,6 4 0 16,-4-1 23-16,3-2-26 15,1-2-9 1,-4-3 0-16,-2-4-40 0,-2-6 8 16,-2 0-166-16,-2-4-87 15,-16-30-238-15</inkml:trace>
  <inkml:trace contextRef="#ctx0" brushRef="#br0" timeOffset="72498.64">28035 14576 996 0,'0'0'969'0,"0"-2"-726"0,-2 2-54 0,2 0-130 0,0 0-58 0,0 2 6 0,2-2-7 0,-2 2-45 15,2 2-126-15,0 2-172 16,14-2-646-16</inkml:trace>
  <inkml:trace contextRef="#ctx0" brushRef="#br0" timeOffset="73008.63">28323 14672 1092 0,'4'0'136'16,"1"-4"-100"-16,3 0-28 16,2 2 73-16,-1-2 19 15,-1 0 47-15,-4 0 51 16,3 0-87-16,-4 0 18 16,1 2 5-16,-4 2-31 0,-2 0-2 15,0 0-26-15,-3 0-62 16,-4 2 48-1,-8 6-61-15,-6-4 0 0,-3 2 1 16,5 6 14-16,6-4-5 16,5 2-10-16,8-2 0 15,4 2-22-15,4 2 22 16,0-2 0-16,7 4 6 16,3-6-6-16,-1 6 19 15,4-8-19-15,-7 2 0 16,-2 5-16-16,-6-5 16 15,-1 3-1-15,-6-3 1 16,1 1 0-16,-5-1 16 0,-2 2-16 16,1-6 8-1,-1-3-5-15,-5 2 10 0,3-3-13 16,3-3-8 0,2 2-62-16,4-3-23 0,6-6-186 15,50-29-264-15</inkml:trace>
  <inkml:trace contextRef="#ctx0" brushRef="#br0" timeOffset="73447.75">28654 14638 1535 0,'-4'-2'235'0,"2"0"-88"0,-5 0-103 0,-1 2-43 0,0 0 34 0,0 2-5 0,-5 2 24 0,6 8 51 0,0-4-29 0,2 6 16 16,5 0-53-16,0 4-14 15,7 4 25-15,5-4-20 16,5-1-24-16,3-2-6 15,3 2 22-15,-6-3-19 16,-1-2-3-16,-3-2 0 16,-6-2 2-16,-2-2-2 15,-5 2-6-15,-5-7 5 16,0 6 2-16,-3-1 35 0,-5-2-36 16,-1 0 0-16,-3-2 17 15,-2 0-16-15,6 0-1 16,4-4 0-16,2 0-24 15,5 0-18-15,4-1-167 16,9 2-241-16,41-13-451 16</inkml:trace>
  <inkml:trace contextRef="#ctx0" brushRef="#br0" timeOffset="74346.14">28907 14716 1013 0,'0'-4'317'0,"2"4"-50"0,-2-8-84 0,4 4-105 0,-4 0 4 0,2 0-19 16,-2 4 54-16,0 0 24 16,-2-2-10-16,2 2-23 15,0 2-72-15,-4 4-27 16,0 8 55-16,1 4-43 0,-2 9-9 15,5-1-6-15,2-2 0 16,4-1 0-16,2-6-6 16,-1-3 0-16,-1-6-3 15,1-4 4-15,0-2-1 16,4-2 12-16,2-5-11 16,3-4 8-16,4-5-9 15,-2-4-11-15,0 0-11 16,1-4 17-16,2-1-41 15,3 5 13-15,1 4 4 16,-5 10 16-16,-2 4-17 16,0 6 13-16,-9 10-8 15,-3 2 19-15,-2 2 0 16,-1 2 0-16,-3-4 12 16,0-1 0-16,0-9-6 15,0-2 0-15,0-6 29 0,0 0-17 16,0 0 39-16,6-9 15 15,-1 4-50-15,2-13 10 16,4 1-26-16,3-1 0 16,3 0 0-16,1 0 0 15,7 8-10-15,-6-2 9 16,6 8-9-16,-5 4 0 16,-3 2 8-16,-3 7 2 15,-5 0-9-15,-2 0 9 16,-3 2 0-16,0 1-6 15,-1 2 14-15,-1 0-22 16,1-1 2-16,-1-5-90 0,-2 0-61 16,0-2-94-1,-2-2-62-15,-17 0-217 0</inkml:trace>
  <inkml:trace contextRef="#ctx0" brushRef="#br0" timeOffset="76650.35">28878 14454 1395 0,'-2'0'345'0,"2"-4"-149"0,0 4-95 0,0 0 55 0,2 0-89 0,-2 0-29 0,0 0-1 15,2 0-20-15,-4 0 13 16,4 0-30-16,-4 0 7 16,2 0-29-16,6 9 19 0,-1 0-128 15,3 3-92-15,37 3-479 16</inkml:trace>
  <inkml:trace contextRef="#ctx0" brushRef="#br0" timeOffset="77474.09">29767 14702 1405 0,'0'-2'320'0,"0"-2"-113"0,2-2-111 0,-2 0 9 0,-2 2 25 0,-1 2-50 0,1 0 2 16,-7 2-4-16,3-2-60 15,-11 2 33-15,-2 2-51 16,-1 2 1-16,-3 2 11 15,4 4-12-15,5-2-6 0,3 4 5 16,5-2-1-16,3 4-11 16,6-2 13-16,1-6-3 15,7 6 2-15,0-10 2 16,4 2-1-16,6 0 0 16,-6 5 1-16,-3-1 2 15,-1 10 3-15,-9 10-6 16,-9 16 74-16,-1 8-28 15,-6 8-14-15,-1 10-29 16,-4 8 12-16,9 5 15 16,2 3-30-16,8-12 0 15,5-6 4-15,-2-28-4 16,1-9 0-16,-4-22-6 16,0-7 18-16,2-4 17 15,-2-14-3-15,2-2-25 0,0-10 32 16,5-8-27-1,5-4 0-15,-2-4-6 0,3 0 9 16,6 2-10-16,-7 8 1 16,0 3-36-16,1 8 19 15,5 4-178-15,47-33-330 16</inkml:trace>
  <inkml:trace contextRef="#ctx0" brushRef="#br0" timeOffset="78515.7">30248 14712 1239 0,'2'0'481'0,"-2"0"-316"0,0-4-49 0,0 4-1 0,0 0-68 0,2 4-35 0,8 2 39 0,2 6 10 15,9 2-10-15,3 8-4 16,-2 1-20-16,-1 3 27 16,-11 6-15-16,-3-2-38 15,-9 6 55-15,-5-4-56 0,-1-2-2 16,-1-6 2 0,-3-6-12-16,6-6 12 15,-1-8 9-15,5-6-8 0,0-8 46 16,4-4-47-16,2-14 0 15,5-2 13-15,9-6-11 16,2 0 31-16,7 2-33 16,-3 3 1-16,3 8 23 15,-2 4-24-15,-4 3-9 16,0 10 3-16,-7 6-80 16,-6 0-136-16,1 4-82 15,11 23-395-15</inkml:trace>
  <inkml:trace contextRef="#ctx0" brushRef="#br0" timeOffset="78933.48">30740 14909 1512 0,'9'0'286'0,"5"-4"-151"0,12 4 30 16,6-4-28-16,-6 2-104 16,0 0 12-16,-5-2-44 15,-5 0 11-15,-8 2 5 16,-5-8-16-16,-1 6 62 16,-4 0-41-16,-5-4-21 15,1-1-1-15,-6 4 0 0,-1 1-10 16,-3 8 10-16,-4 0 0 15,-2 6 15-15,-5 4 15 16,7 8-29-16,0 4 46 16,6 2-32-16,10 6 7 15,2-8-22-15,8 2 15 16,4-6-10-16,5-6-5 16,5-4 0-16,0-4 18 15,7-4-18-15,2-4 0 16,2-4-42-16,2-6-145 15,6-2-109-15,49-34-364 16</inkml:trace>
  <inkml:trace contextRef="#ctx0" brushRef="#br0" timeOffset="79220.78">31332 14843 1643 0,'-4'-2'272'0,"-4"4"-95"0,-3 2-45 0,-5 1-84 0,-5 12 30 0,0 5-50 0,-2 0-2 16,7 0 31-16,3-2-9 0,4-4 3 15,7 2-14 1,2-4-36-16,11-2 35 0,2 0-27 15,7-4-8-15,9 0 12 16,5-8-13-16,3 0-54 16,0-6-49-16,-4-4-110 15,-2-4-3-15,36-42-294 16</inkml:trace>
  <inkml:trace contextRef="#ctx0" brushRef="#br0" timeOffset="79556.1">31475 14919 1349 0,'-10'8'293'0,"0"0"-127"0,-5 8-82 16,8 2-34-16,10 2-17 16,5-2-23-16,8-4 7 15,6-2 4-15,5-6 91 16,4 2 10-16,-2-6-50 15,2-4-15-15,0-2-35 16,-6-6 10-16,4-2-26 16,-12-2 1-16,-3-4 32 15,-7 0-38-15,-9 4 13 16,-7 2 28-16,-7-6-29 16,-7 8 2-16,-8 2-15 15,-4 0 1-15,1 6-31 16,12 2 24-16,9 2-112 15,6 6-164-15,43 6-275 0</inkml:trace>
  <inkml:trace contextRef="#ctx0" brushRef="#br0" timeOffset="79917.45">31866 14891 1694 0,'2'0'216'0,"2"4"-39"0,9 6-44 16,3 2-47-16,5 6 41 15,-6 4-80-15,-2-4-16 16,3 2 19-16,-14-2-40 15,2-10 17-15,-4 0-27 16,-2-6 0-16,2-2 24 16,-2 0-12-16,4-2 12 15,0-2 6-15,2-8-16 16,4-6-14-16,3-4 0 16,6-2 0-16,1-2-12 0,7-2 12 15,0 3-84-15,4 10-30 16,4 7-141-16,-2 8-17 15,36 14-489-15</inkml:trace>
  <inkml:trace contextRef="#ctx0" brushRef="#br0" timeOffset="80501.14">32315 14839 1636 0,'-9'-6'302'16,"3"6"-25"-16,-12 0-101 15,-5 10-70-15,-3 6-46 16,-3 12 20-16,5 0-65 16,3 2-15-16,15 4-1 15,4-6 1-15,4-8-3 16,4-4 3-16,1-8 0 16,7-6 18-16,-1-6-9 15,9-8-1-15,1-4-5 0,4-6 12 16,-6-2-15-16,4-2 0 15,-7-6 0-15,-1-6-11 16,-3 0 11-16,-7-5-4 16,-3-3-2-16,-4 6 12 15,0 4 1-15,2 6-7 16,-2 8 0-16,-2 8 13 16,0 8-13-16,0 4-14 15,2 4 2-15,-7 12-4 16,-2 10 7-16,0 12 9 15,0 6 0-15,9 4 1 16,9-5-1-16,0-5-7 0,5-4 5 16,1-8 4-16,5-8 2 15,-2-8-4-15,6-4 0 16,-1-8 16-16,1-2-15 16,3-2-1-16,-10-8 0 15,4 0 2-15,-10 4 34 16,-2 2-36-16,-5 6 0 15,-4 4 45-15,0 0-15 16,-2 1-19-16,0 12 13 16,0 1 10-16,-3 6 35 15,0 4-69-15,-3-6 2 0,-15 4-8 16,-10-4-71-16,-114 32-404 16</inkml:trace>
  <inkml:trace contextRef="#ctx0" brushRef="#br0" timeOffset="82018.89">25261 15593 1538 0,'-2'0'293'0,"2"-5"-107"0,-4 5 24 0,4-1-51 0,0 1-71 0,2 0 8 0,0-3-36 0,0 2-39 16,0-2 33-1,10 2-40-15,-1-8 20 0,7 1 28 16,11 3-34-16,2-5 41 16,5 1-48-16,-3 5-21 15,3 0 36-15,-5 3-36 16,-11 2-11-16,-7 3 2 16,-11 0-58-16,-6 10 35 15,-16-1-13-15,-4 6-33 16,-11 2 3-16,2-6-15 0,9-6 55 15,11-1 34 1,6-8-4-16,7 0-9 16,7 1-16-16,-1 2 30 15,12 1 3-15,0 2-3 0,8-6 7 16,1 8 17-16,2-4-18 16,0 6 51-16,-2-2-40 15,-2 6-10-15,-8-4 53 16,-1 4-28-16,-12 2 2 15,-1-2 17-15,-6 4-37 16,-5-6 43-16,-6 2-41 16,-3 0-16-16,-8-2 34 15,2-2-28-15,-1-4-5 16,4-4-1-16,2-2-19 16,5-4-5-16,3-4-141 0,2-2-111 15,1-6-172-15,16-34-525 16</inkml:trace>
  <inkml:trace contextRef="#ctx0" brushRef="#br0" timeOffset="82357.07">25593 15374 1661 0,'2'0'313'0,"7"0"-68"0,7 0-70 0,1 4-20 0,8 6-56 0,0 4 45 0,6 8-50 16,2 12-8-16,3-2 13 15,-1 16-47-15,-8-2 17 16,-2 8-15-16,-11 3-43 15,-14 1 37-15,-10 0-48 16,-17 0-10-16,-12-4 8 16,-17-9-28-16,-15-5-64 15,-14-8-164-15,-4-2-390 16,-116 16-575-16</inkml:trace>
  <inkml:trace contextRef="#ctx0" brushRef="#br0" timeOffset="88805.93">24486 14217 864 0,'254'-12'125'0,"-78"2"64"0,-12-8-54 0,-21 4 3 0,-87 10-18 0,-12 4-62 0,-8-4 29 0,29-2-67 0,-27 4-19 15,-23-4 8-15,-5 6-8 16,-10-4-1-16,0 0-41 16,0 2-122-16,4-2 46 15,9 0 37-15,14 4 74 0,13 2 5 16,11 6-88-16,16 10-359 31,11 8 448-31,6 2-15 0,136 54-190 16</inkml:trace>
  <inkml:trace contextRef="#ctx0" brushRef="#br0" timeOffset="91671.13">30958 11492 1195 0,'-2'0'344'0,"2"0"-247"0,-2 0-59 0,2 0-37 0,-2 0 9 0,2 0 37 0,0-2 13 0,-2 2 25 15,2-2-43-15,2 2-6 16,-2-2 47-16,2 2-2 16,-2 0-24-16,-2 0-15 15,2 2-30-15,0-2 39 16,-2 0-48-16,2 2 19 16,0 0-29-16,0 2 8 15,0 8-1-15,0 2 27 16,0 4-27-16,2 0 57 15,0-2-55-15,0-2-1 16,0 0 30-16,-2-4-30 16,2-2 1-16,1-4 12 15,-1-2-13-15,3 0 85 16,-1-2-61-16,-1 0-1 0,3-2 29 16,3 2-11-16,2-4-3 15,0-4-6-15,0 2-32 16,3-2 45-1,1-6-46-15,8-4 1 0,3-8 32 16,8-6-24-16,6-8 6 16,5-8-15-16,3-5 1 15,10 2 5-15,0-2-6 16,0 7 0-16,-2 6 3 16,-16 16 3-16,-15 8-6 15,-15 10-1-15,-2 6-47 16,-11 0-4-16,-2 12-188 15,-3 2-68-15,-42 48-213 0</inkml:trace>
  <inkml:trace contextRef="#ctx0" brushRef="#br0" timeOffset="93332.36">26291 15494 1067 0,'0'0'858'0,"0"0"-627"0,0-4-36 0,0 4-98 0,2 0-52 0,0 0 8 0,1 4-31 16,1-4 14-16,4 4 53 0,2 0-38 16,3 6 55-16,-4-2-68 15,2 6-25-15,-2 4 26 16,2 0-38-16,1 10-1 15,-2 1 0-15,1-1-98 16,3-4 8-16,-5-4-106 16,-3-6-273-16,-1 8 0 15</inkml:trace>
  <inkml:trace contextRef="#ctx0" brushRef="#br0" timeOffset="93780.53">26231 15444 1076 0,'-4'-2'707'0,"4"0"-482"15,-4-2-69-15,4 4-34 16,6-4-58-16,0 2-20 15,7-6-5-15,5 4 87 16,9 0-78-16,4 4 1 16,3 8 5-16,1 2-18 15,3 4 41-15,-1 6-41 16,2 2-26-16,-3 2 55 16,-7 2-65-16,-2 2-1 0,-8 4 0 15,-5-1 2-15,-10-1-10 16,-6-2 2-16,-12 2 4 15,-1-6-18-15,-5-6 21 16,-7 0 0-16,-4-2-9 16,-1-2 19-16,3-6-16 15,3-2 6-15,4 2-18 16,2-8-6-16,4 4-37 16,9-2-44-16,0-2-47 15,12 0-152-15,2 0-179 16,29-18-970-16</inkml:trace>
  <inkml:trace contextRef="#ctx0" brushRef="#br0" timeOffset="94582.51">26971 15655 1633 0,'0'0'271'0,"0"0"-68"0,-3 0-152 0,3-4-17 0,-2 4-14 0,-5 0 5 0,-2 0 44 0,-4 4-63 15,-9 2 11-15,1 6 14 16,-3 2-1-16,2 4 24 16,2 4-25-16,4 0-16 15,7 0 19-15,5-4-32 16,1-4 0-16,6-2-14 16,1-6 7-16,0-2 7 15,4-4 0-15,0-6 1 16,7-6 41-16,4 2-42 15,1-12 6-15,5 0 3 0,-8 0-9 16,1 0 13 0,-7 4-13-16,-5 4 0 15,-3 6 6-15,-1 4-6 0,-4 4-16 16,-1 4 10-16,1 4 6 16,-2 10-3-1,4-4 3-15,4 8-38 0,1 0 32 16,9-8-36-16,-4-6 17 15,1-4 17-15,7-2 16 16,-5-4 8-16,3-2-16 16,-1-4 9-16,-1-6 27 15,1 2-36-15,2-6 12 16,-4-4 24-16,-2 0-35 16,2-2 30-16,-4-6-31 0,0-7 0 15,-4 6-3-15,-1-4 3 16,-2 3 0-16,0 6 13 15,-2 4-12-15,0 6 46 16,-2 8-17-16,2 4-29 16,0 0 59-16,0 4-60 15,-2 8-6-15,0 6 6 16,0 12 8-16,-3 4 40 16,5 8-48-16,3-3 6 15,3-3 3-15,-2-5-9 16,8-2-6-16,-5-9-2 15,-1 0-6-15,1-2 13 16,-3-4-81-16,0-2-87 16,-1 0-65-16,-3-2-53 0,-16-2-320 15</inkml:trace>
  <inkml:trace contextRef="#ctx0" brushRef="#br0" timeOffset="94815.11">27079 15570 1589 0,'0'0'340'0,"0"0"-32"0,2 0-170 0,4-4-39 0,4 3-60 0,6-2 6 0,10 2 72 0,6 1-57 0,5 0-23 16,6-4-37-16,-1-1-4 0,1 0-83 15,1-2-279-15,54-13-389 16</inkml:trace>
  <inkml:trace contextRef="#ctx0" brushRef="#br0" timeOffset="95200.78">27453 15651 1680 0,'0'0'493'0,"0"0"-284"16,2 0-92-1,6 4-62-15,3 0 58 0,0 0-70 16,5 2-16 0,2-6 26-16,-1 4-32 0,1-8 6 15,2-2-17 1,-4 2 1-16,-1-4 18 0,-3-2-29 15,-6 2 0-15,-2 0 1 16,-1 2 10-16,-3 2-11 16,-7 0 21-16,-4 4-9 15,-11 8 8-15,-7 6-20 16,-5 4 0-16,3 4-8 16,13 4 8-16,9-4-15 15,14 0 6-15,6-4 8 0,9-2-17 16,5 0 18-16,6-12 0 15,0 0-17-15,4-6 5 16,1 0-52 0,2-10-74-16,0 2-225 0,60-42-323 15</inkml:trace>
  <inkml:trace contextRef="#ctx0" brushRef="#br0" timeOffset="96051.66">28124 15400 1249 0,'-2'-4'260'0,"0"-2"-155"0,-2-6-78 0,-1 0 42 0,-3 2-44 0,2-2 82 0,0 6-40 15,-1-6-4-15,1 6-4 16,2 6-4-16,-4-4-26 16,2 4 59-16,-1 0-65 15,-1 4 8-15,-4 14 25 16,-5 10-7-16,3 8 35 15,1 10-18-15,1 4-34 0,12 4 38 16,10-8-49-16,2 3-21 16,7-5 18-16,8 0-18 15,-4-4 30 1,2-4-30-16,0 0-6 0,-5 0-9 16,0 0 15-16,-7 0-20 15,-2-5 19-15,-4-4-40 16,-3-4-17-16,-8-5-59 15,-1-2-191-15,-28 6-147 16</inkml:trace>
  <inkml:trace contextRef="#ctx0" brushRef="#br0" timeOffset="96269.99">28068 15797 1748 0,'8'-4'348'16,"3"4"-205"-16,15-8-77 15,3 4-48-15,5 2-12 16,-3 2-12-16,-6 0-47 16,-2-2-125-16,2 0-124 15,33-20-669-15</inkml:trace>
  <inkml:trace contextRef="#ctx0" brushRef="#br0" timeOffset="96602.42">28521 15629 1312 0,'-9'4'569'15,"-2"0"-290"-15,-9 10-147 16,0 4-88-16,7 4 14 15,-1 0-37-15,7 0-3 16,7-4 38-16,0 0-43 16,5-10 37-16,1 2-42 15,6-2-7-15,-3-8 49 16,1 0-37-16,6-4 13 0,7-10-8 16,-4 2-12-16,4-6 22 15,-5 0-28-15,-5-4 6 16,-9 4 17-16,-4 0-23 15,-6 4 0-15,-10 2-12 16,-1 3 13-16,-8 4-19 16,0 5 8-16,0 0-74 15,8 4-53-15,1-3-202 16,16 8-399-16</inkml:trace>
  <inkml:trace contextRef="#ctx0" brushRef="#br0" timeOffset="96953.09">28755 15579 1022 0,'0'0'919'0,"2"1"-615"16,9 7-146-16,3 6-65 15,10 9 6-15,1 3-53 16,-7-4 31-16,-5 4-77 16,-1-6 10-16,-6-2-10 15,-6-2 0-15,2-12 1 16,-2 0 7-16,-2 2-6 16,2-12 49-16,0 2-26 15,2-4-7-15,2-10 13 16,1-4-30-16,6-6-2 0,5-2-7 15,2 4-45 1,3 2 4-16,0 3-128 0,-6 6-174 16,24-10-292-16</inkml:trace>
  <inkml:trace contextRef="#ctx0" brushRef="#br0" timeOffset="98220.43">29103 15677 516 0,'0'0'1318'16,"0"6"-997"-16,0 6-181 16,2 6-74-16,0 4-2 15,0 2-40-15,2 0-23 16,-2-4-1-16,1-4 10 15,4-10-8-15,-5-2-2 16,0-4 0-16,3 0 27 16,-3-10 3-16,4-2-3 15,6-10-7-15,1 4-14 16,3-8 9-16,-1 2-15 16,6 6-29-16,-2-2 10 0,4 6-20 15,-3 8 7 1,-3 6 16-16,-3 0 5 0,-5 4 11 15,-5 6 6-15,0 2 2 16,-1 4 13-16,-6 0-8 16,3-2-4-16,-2 0-9 15,0-6 6-15,0-4 2 16,-2 6-8-16,-1-10 0 16,1 0 12-16,2 0 7 15,2 0 28-15,0-10-32 16,6-2-15-16,7-6-6 15,12-6-68-15,6 0-55 16,3 4-49-16,-1 6 17 16,-2 6 83-16,-13 8 60 15,-5 10 18-15,-5 2 30 0,-4 6-21 16,-2 0 2-16,2 0-1 16,3 0-10-16,4-4 0 15,0-6 1-15,0-4-1 16,5-2 50-16,6-4-28 15,3-6 29-15,-3-6 63 16,5 0-33-16,-2-2 20 16,-8 2-50-16,-3-4-39 15,-5 6 43-15,-9 2-47 16,-3 6 4-16,-3 4 0 16,-10 4-11-16,-5 4 14 15,-2 6-15-15,-4 8 0 0,9-4-25 16,3 6 25-16,12-2-17 15,3-2-1-15,5-2-39 16,1-8 30-16,5 0 0 16,-1-6 27-16,-2 0 35 15,3-8-34-15,7-2 10 16,-1-6 34-16,4 2-26 16,-5-6-1-16,-1 6-18 15,-4 0 9-15,-4 6-4 16,-5 4-5-16,1 0-8 15,-1 4 1-15,4-2 14 16,5 10-16-16,5-8 9 16,2-2 0-16,2-4-16 0,2-2 16 15,3-10-16 1,2-6 15-16,4-4 2 0,0-2 4 16,-2-2 10-16,-5-2-14 15,-1-1 67-15,-3-5-35 16,-3 3-14-16,-5-2 20 15,-6 3-15-15,-1 10 20 16,-5 8-31-16,-5 10-4 16,1 4-7-16,-2 8-2 15,-6 8-2-15,3 10-5 16,3 6 14-16,4 2-17 16,6-2-2-16,5-1-32 15,7-7 35-15,-3-4-25 16,2-4 32-16,3 0 2 0,-5-10 0 15,5-2 32 1,-7-4-26-16,1-2 1 16,-2-4 49-16,2-4-46 0,-1 0-1 15,-2-2 9-15,-3 3-7 16,2 8 29-16,-8 1-10 16,2-4-29-16,-2 8 65 15,4 4-52-15,0 2 4 16,3 8 7-16,1-4-25 15,2 4 16-15,-1-2-16 16,-1-2-53-16,-3-6 22 16,-8-2-118-16,-7 2-92 15,-5-6-85-15,-60 6-272 16</inkml:trace>
  <inkml:trace contextRef="#ctx0" brushRef="#br0" timeOffset="98404.61">30108 15561 1344 0,'19'-4'485'0,"8"-1"-271"0,22-9 1 0,7 6-103 0,7 0-5 0,-1 2-61 0,3 2-46 16,-5-6 35-16,-10 2-35 0,-11 0-101 15,-11 4-239 1,-23-10-1011-16</inkml:trace>
  <inkml:trace contextRef="#ctx0" brushRef="#br0" timeOffset="106047.92">26565 16276 787 0,'-3'0'0'0,"-10"4"-157"0</inkml:trace>
  <inkml:trace contextRef="#ctx0" brushRef="#br0" timeOffset="106425.05">26495 16200 857 0,'0'0'320'0,"0"-4"-70"16,0 2-34-16,0 0-70 16,0 2-29-16,-2 0-44 0,2 0-2 15,0 0 74 1,-2-2-35-16,2 2-23 15,0 2 58-15,-2-4-29 16,2 2-2-16,0 0-18 0,2 0-59 16,7 0 34-16,2 2-41 15,12-2-12-15,10 0 31 16,7-2-40-16,10-2 2 16,0-4-11-16,6 2 16 15,-7-6-46-15,-4 4 26 16,-8-2-97-16,-8 4-104 15,-10 4-142-15,-11 2 7 16,-28 20-192-16</inkml:trace>
  <inkml:trace contextRef="#ctx0" brushRef="#br0" timeOffset="106674.65">26587 16293 1524 0,'0'0'312'0,"2"0"-84"0,-2 0-81 0,7-3-97 0,4 3 32 0,10-2 19 0,2-2 13 15,11 4 10-15,4 0-61 16,0-4-18-16,2 4-42 16,1 0 6-16,-10 0 18 15,-2 0-27-15,-12 0-37 16,-6 0-116-16,-6 4-222 0,-38 5-478 15</inkml:trace>
  <inkml:trace contextRef="#ctx0" brushRef="#br0" timeOffset="108165.93">25520 16928 1585 0,'-4'4'267'0,"1"-8"-103"0,1 8-103 0,-1-8 77 0,3 4-54 0,-2 0-22 0,0 4 50 0,2-4-44 15,-2 4-7-15,-2 0-1 16,-3 6-46-16,-5 4 32 16,-3 8-46-16,-5 4 0 15,-9 6-9-15,-2 3-18 16,-1-8-25-16,10-9 34 15,7-4 18-15,4-1-14 16,9-13 14-16,6 4-37 16,9-4 37-16,10-4 12 15,12 0-12-15,9-6 0 16,6 2 9-16,1-2 0 16,0 2-9-16,-6 3 1 15,-5 1 12-15,-9 0 5 16,-6-1 17-16,-10 0-7 0,-3 5-27 15,-8 0 49 1,-4 0-31-16,-2 0 23 0,0 5 18 16,-7 13-16-16,-1 4-7 15,0 6-20-15,1 2 1 16,4-2 14-16,2-2-32 16,3-4-3-16,0-4-8 15,-4-4-4-15,4-6-88 16,0 2-161-16,0-10-307 15,-2-22-965-15</inkml:trace>
  <inkml:trace contextRef="#ctx0" brushRef="#br0" timeOffset="108559.74">25738 16772 1697 0,'0'0'468'0,"0"0"-218"0,5 0-116 0,8 0-77 0,11 4 22 15,8 4 67-15,11 10-59 0,1 10-12 0,2 8 6 16,1 4-47-16,-11 12 7 16,-5 6-40-16,-9 0 16 15,-13 1-17-15,-9-5 0 16,-13 0-8-16,-12-10-2 16,-8 0-35-16,-5-8 27 15,-5-4-32-15,1-6-38 16,3-4 43-16,0-4-86 15,6-4-46-15,6-1-64 16,-2 10-142-16</inkml:trace>
  <inkml:trace contextRef="#ctx0" brushRef="#br0" timeOffset="112609.13">26661 16892 1468 0,'-2'0'471'0,"4"0"-235"0,-2-4-89 0,2-2-59 0,7 2-76 0,1 0 6 16,4 4 14-16,6 4 19 15,-2 6 72-15,5 12-17 16,-4 8-13-16,1 10-12 15,-4 6-39-15,-5-2 14 0,-2 5-56 16,3-13 1-16,-6-8 5 16,-2-10-6-16,-4-14 0 15,-2-4 6 1,-2-10 1-16,-6-8 4 0,-3-4-11 16,0-9 0-16,-3 0 3 15,3-6-3-15,6 3-9 16,5-2 9-16,11 0-6 15,9 6-3-15,9 2 7 16,10 2 2-16,6 4-13 16,3 4 13-16,-3 8-41 15,-3-4-8-15,-6 6-91 0,-8 4-184 16,14-2-371-16</inkml:trace>
  <inkml:trace contextRef="#ctx0" brushRef="#br0" timeOffset="113122.45">27255 16968 1736 0,'-2'0'469'0,"4"4"-216"0,1 0-140 0,3 6-35 0,2 2 24 0,0 2-59 0,1 0-41 0,7-6 40 16,-3-2-41-16,5-2 5 15,1-8 29-15,-2-2-26 16,0-6 49-16,-8 2-29 15,-2-4-22-15,-3 2 41 16,-4 2-42-16,-2-2-5 0,-2 6-1 16,-3-2 15-1,-7 4-19-15,4 4 4 16,-9 0 0-16,-3 12 12 16,5 2-12-16,-4 8 0 0,8 4 0 15,7-2 1 1,0 2 11-16,12-3-12 15,2-1 0-15,5-8 1 0,6-5-1 16,1 4 0-16,6-13-13 16,3 4 26-16,0-8-28 15,0 0-34-15,-2-6-103 16,-5 6-89-16,-2-5-241 16,14-13-48-16</inkml:trace>
  <inkml:trace contextRef="#ctx0" brushRef="#br0" timeOffset="113654.61">27777 16928 1083 0,'-2'0'711'0,"2"-4"-528"0,0 4-30 0,-2-4-71 0,2 4 19 0,-3 0 62 0,-1-2-29 16,1 2-10-16,-1 2-26 16,-5-2-44-16,-2 4 25 15,-7 4-41-15,-2 2-10 16,-4 6 14-16,1 6-18 15,-1 2-4-15,3 2-20 16,4 2 7-16,11 2-4 16,6-3-3-16,10 1-10 0,11-6 1 15,6-4 1-15,4-4-11 16,4-6-68-16,3-8-69 16,0-8-77-16,-1-2-236 15,4-4 160-15,-3-4-66 16,42-39-694-16</inkml:trace>
  <inkml:trace contextRef="#ctx0" brushRef="#br0" timeOffset="114021.03">28109 16946 220 0,'-4'0'1281'0,"4"0"-951"16,-2 0-142-16,2 0-53 15,-4 0-12-15,0 4-20 0,-2 6-17 16,-5 10 2-16,-7 4-25 15,3 2-28-15,3 2 46 16,5-2-63 0,7-4-11-16,5-4 16 0,3-5-17 15,4-3 0-15,3-2-6 16,-3-8 10-16,1 0 19 16,1-4-16-16,-1-4 31 15,0-2 11-15,-4-4 1 16,-2-3 5-16,-3-5-17 0,-8 4-34 15,-1 0 50 1,-3-4-60-16,-4 12 0 0,-1-4 3 16,-5 6-1-1,3 4 13-15,-8 4-15 0,5 4-48 16,1 4-18 0,7-2-237-16,18 12-381 0</inkml:trace>
  <inkml:trace contextRef="#ctx0" brushRef="#br0" timeOffset="114424.81">28280 16946 1426 0,'-6'-4'877'0,"3"2"-568"0,1 2-147 0,2 0-129 0,11 2-12 0,3 6-21 0,5 0 0 0,8 2 62 16,0 4-36-16,0 2 16 16,0-2 22-16,0 4-26 15,-6-4 14-15,0 0-29 16,-10-6-13-16,-6-4 38 15,-3 0-48-15,-4-4 0 16,2 0 12-16,-5 0-6 16,2-4 32-16,-3-4-19 15,-3-2-17-15,5-8 44 0,4-4-46 16,6-4 0-16,10-2-1 16,-3 6 10-16,8 0-18 15,-2 4-14-15,2 6-65 16,-4 2-20-16,1 2-186 15,0 2-265-15,27 6 32 16</inkml:trace>
  <inkml:trace contextRef="#ctx0" brushRef="#br0" timeOffset="115154.15">28746 16882 791 0,'-7'0'964'0,"3"2"-740"15,-3 2-112-15,-1 0-74 16,0 0 35-16,0-4 8 16,-1 4-15-16,5-4 54 15,-2 0-39-15,4 0 21 16,0 0 2-16,0 0-28 16,-2 0 11-16,2 6-55 15,-7 6-31-15,-1 6 37 16,2 4-38-16,3 0-7 15,5-4 5-15,5 0-38 16,1-4 7-16,8-10-2 16,1-4 35-16,1-4 11 15,4-10-10-15,-2 2 4 16,4-10 1-16,-6 4 2 16,0-6 16-16,-6-2-18 0,-1 0-6 15,-4-6 54-15,2 2-48 16,-7 2-5-16,2-2-1 15,-4-2 15-15,4 9-3 16,-2 9-12-16,2 6 0 16,2 4 23-16,-4 4-23 15,3 12-23-15,-1 2 17 16,0 9 6-16,2 9 24 16,6 2-24-16,3-10 0 15,7 2 3-15,0-8-3 0,4-10-6 16,5 6-4-1,-2-10 10-15,4 0 18 0,-4-4-18 16,-6-4-21 0,-4-4 14-16,-3-6 8 0,-6 0-1 15,-3-4 0 1,-3 6 13-16,-2 2 0 0,0 6-13 16,0 4 0-16,2 0 37 15,0 4-31-15,2 10-4 16,6 4 49-16,-1 4-45 15,4 4 43-15,1-6-35 16,3 0-13-16,-3-2 24 16,-6-8-25-16,-3-6 0 0,-5 4-1 15,-9-2 2-15,-9-2 5 16,-10 4-6-16,-11 2-30 16,2-6 15-16,3-8-38 15,7 0-35-15,12-6-106 16,15-38-487-16</inkml:trace>
  <inkml:trace contextRef="#ctx0" brushRef="#br0" timeOffset="116916.21">29876 16553 758 0,'0'0'742'0,"-3"0"-505"0,3 0-122 0,0 0-70 0,0-6 12 0,-2 6-27 0,0-4-21 0,0 0 48 15,0-4-6-15,0 4-9 16,0-2 54-16,-4-2-48 16,2 4 62-16,-3 2-88 15,-1-6-8-15,-4 8-4 16,-1 4-10-16,-7 2 0 16,0 6-7-16,-2 6 20 15,3 4 23-15,7 10-27 16,3 12-9-16,13 6 41 15,11 12-26-15,6 5-14 16,6-5-2-16,-1 0 3 16,-2-8-4-16,1-4 2 15,-7-1 0-15,-5-5 2 0,3-4-2 16,-7-4 0-16,-1-4-1 16,0-2 13-16,-2-6-29 15,-1-2 8 1,-5-4-115-16,-3-6-95 0,-3 6-87 15,-17 6-529-15</inkml:trace>
  <inkml:trace contextRef="#ctx0" brushRef="#br0" timeOffset="117149.09">29798 17066 1641 0,'4'-4'377'0,"-1"0"-91"0,10-2-173 0,3-2-52 0,5 8-53 0,4 0-8 0,4 4-1 0,0 0-38 0,-4-4-43 0,4 0-136 0,0 0-125 0,44-18-459 16</inkml:trace>
  <inkml:trace contextRef="#ctx0" brushRef="#br0" timeOffset="117571.23">30235 16910 1335 0,'-2'-4'546'0,"-1"4"-267"0,1 0-103 15,-7 4-55-15,0 10-50 16,-5 4-23-16,1 8 21 15,0 0-27-15,6-4 36 16,7 0-59-16,5-2-18 16,4-4 17-16,1-6-18 15,2-6 6-15,1-4-6 16,5-4 1-16,-3-10 31 16,-1 0-32-16,4-8 0 15,-8-4 10-15,0 4-8 0,-6-4 7 16,-4 2-9-1,-2 2 6-15,-4 0-23 0,-2 4 16 16,0 0-23 0,1 10 24-16,1 2-12 15,1 2 2-15,5 4 2 16,0 0-4-16,3 6-3 0,-1 2 15 16,2 6-3-16,0 2 2 15,3-6 1-15,-1 0-7 16,2 2-77-16,-2-8-86 15,1-2 17-15,1 2-75 16,-3-4 69-16,0-6-123 16,-5-12-292-16</inkml:trace>
  <inkml:trace contextRef="#ctx0" brushRef="#br0" timeOffset="118022.73">30430 16744 1524 0,'-2'-4'380'0,"7"8"-34"0,6-4-191 0,0 0 8 0,14 10-61 0,-1-1-18 0,5 8-1 16,5 1-19 0,-3 0 16-16,0-4-41 15,-7 4-39-15,-6 0 51 0,-9-2-51 16,-5-2-6-16,-4-4 5 16,-2-2 2-16,-4-4-7 15,-5-4 6-15,-1 0 0 16,-1-8-12-16,2-6 12 15,6-4-7-15,5-4-7 16,5-4 20-16,2-2-12 16,8 2-1-16,-1 4-34 15,-1 4 34-15,3 4-85 16,-3 5-91-16,1 5-286 0,28-1-262 16</inkml:trace>
  <inkml:trace contextRef="#ctx0" brushRef="#br0" timeOffset="119361.43">30934 16687 1489 0,'0'-1'371'0,"0"1"-73"16,3 0-76-16,-1 1-87 15,4 7-15-15,1 2 12 16,-1 11-42-16,1 2-13 16,2 8-65-16,0-3-3 15,4 2 15-15,-1-6-24 16,-4-4-2-16,-3-6-7 15,-1-4 18-15,-4-6-5 16,0-4-4-16,-2 4 0 16,0-8 29-16,2 0-23 15,2-10 1-15,7-4-7 16,2-8 9-16,4-6-13 0,10 0 4 16,-2 6-24-16,3 8 12 15,-1 9 9-15,-8 5-3 16,-3 13 6-16,-7 0 0 15,1 9 16-15,-5 3-1 16,-3-3-13-16,-3 2 41 16,1 0-43-16,0-10 1 15,2-6-3-15,0 0 10 16,0-4 4-16,0 0-12 16,4-4 0-16,3-4 15 15,7-6-15-15,5-4-11 16,4 0 10-16,-1 4-31 15,-3 6 23-15,0 4 1 0,-5 0-8 16,-3 4 4 0,-3 4-3-16,2-4-26 0,-4 4 10 15,-1 0-10-15,-1 0 32 16,-2-4 6-16,0 0 3 16,-4 0 17-16,0-4 22 15,-2 0-3-15,-1-4-2 16,1-6-25-16,-6 5 69 15,6 0-61-15,-2 4-10 16,-3 5 41-16,-3 0-25 16,-1 13-14-16,3-3-9 15,2 8 12-15,6-6-12 16,6 6 0-16,6-8-8 16,5 0 8-16,1-2 2 15,-1 0-2-15,3-4 0 0,-3-4 9 16,-3 0 6-16,-1 0-15 15,-4-4 0-15,-5 4 11 16,0-8-10-16,-4 4 5 16,2 4-6-16,-2-4 9 15,2 4 8-15,0 4-17 16,2-4-26-16,2 4 26 16,8 8-1-16,3-2-14 15,3 4 9-15,2-6-18 16,2-4 9-16,3-4 12 0,-5-4-8 15,2-4 10 1,-4-2 1-16,-2-4 0 16,-3-6-12-16,-7 0 27 15,-1-6 0-15,-3-1-15 0,-2 0 0 16,0-4 0-16,-2-1 0 16,0 0 0-16,-1 6-6 15,3 0 14-15,0 8-1 16,0 4-7-16,3 6-4 15,-6 4-4-15,3 4 1 16,0 8-8-16,0 10 14 16,0 4-4-16,0 6 5 15,0 2 0-15,5 2-14 16,4-2 14-16,0-6 0 16,6 2-1-16,-1-7-8 0,1-7 9 15,1-8-11-15,-3 2 11 16,-1-6 0-16,1-6 17 15,-7-6-7 1,4-2 5-16,-4 0-15 16,-1-7 9-16,-3 7-7 0,-2 4-2 15,0 2-3-15,-2 3 3 16,2 2 1-16,0 3-1 16,2 3 0-16,0 6 0 15,0 0 26-15,5 5-26 16,-2-1 0-16,-1 0 3 15,1-3 3-15,-3-1 2 16,0 0-8-16,-2-1-5 0,-2 2-8 16,-5-2 13-16,-2-4-54 15,-6 2-57 1,-4-6-254-16,0 0-254 0,-37-6-818 16</inkml:trace>
  <inkml:trace contextRef="#ctx0" brushRef="#br0" timeOffset="119517.36">31614 16593 1582 0,'17'-14'562'0,"2"6"-277"0,20-16-50 0,5 8-61 0,8 2-99 0,4 4-42 0,2-2-33 0,0 2-171 0,62-24-340 0</inkml:trace>
  <inkml:trace contextRef="#ctx0" brushRef="#br0" timeOffset="121759.96">26647 17670 1330 0,'-2'-2'476'0,"2"2"-352"0,-2 0-62 0,-1-4-13 0,6 4-26 0,-3 0-10 0,0 4-13 15,0-4 1-15,0 0 49 16,0-4-25-16,0 4 26 0,0 0 0 16,-3 0 8-16,3 0 5 15,0 4 11 1,-2 6-30-16,-4 4 60 0,-6 12-43 15,-1 10-16-15,0 0 2 16,4 4-27-16,-2 4-9 16,4-3-12-16,7-11 0 15,0-6-13-15,0-6 13 16,3-10-17-16,-1 2 10 16,0-10-14-16,-2 0 19 15,2 0-10-15,-4-10 5 16,2-4-14-16,0-4 13 15,0-8-32-15,0-5 5 16,-2 4-22-16,0-4 15 16,-1-1-19-16,1 0 41 15,-1 6 13-15,1 4 7 16,2 8 0-16,-2 2 27 0,2 6-13 16,0-2 20-16,0 8-29 15,2-4 7-15,-4 4 0 16,4 4-12-16,0-4-20 15,6 8 20-15,2 6 30 16,9 12 21-16,2 2-31 16,6 2-14-16,4-3 35 15,2-8-41-15,1-1 0 16,-3-10 2-16,0 1 5 16,-8-5 2-16,-1-8-9 0,-9 0 1 15,-3-1 50 1,-4 1-18-16,-1-10 5 15,-5 0 7-15,0-12-35 0,-3 4 44 16,-3-4-29-16,-1-2-24 16,-2 6 36-16,0-6-36 15,1 8 0-15,-2 6-1 16,6 4-25-16,4 6-30 16,0 4-124-16,8-4-164 15,19 4-175-15</inkml:trace>
  <inkml:trace contextRef="#ctx0" brushRef="#br0" timeOffset="122649.24">27095 17726 745 0,'-2'0'944'0,"2"-4"-692"0,-4 4-84 0,2 0-14 0,-2 4-62 0,-2 6-28 0,0 8 26 0,-1 8-43 0,5 2 58 15,6 2-48 1,5-2-39-16,3-2 21 0,3-7-30 16,3-5-8-16,-1-6 8 15,-1-4-2-15,-1-8 20 16,1-4-18-16,-3-2 0 16,1-4 33-16,1 0-21 15,-4-7-13-15,1 2-8 16,-3-4 15-16,-1-3-8 15,0 4-7-15,-6 0 0 16,0 8 2-16,-2 4-2 16,-2 6-2-16,0 4-4 15,0 6 0-15,-2 6-1 16,0 2 7-16,2 4-26 0,2 4 26 16,4-4-30-1,4-4-14-15,0-6 7 0,3-4-7 16,3-4 37-16,-1-4-2 15,-2-4 9-15,5-2 2 16,-5-2-1-16,0-2-1 16,0 4 0-16,0-2 1 15,-1 8 11-15,-4 4-11 16,-2 8-1-16,3 0 39 16,-1 10-3-16,6 4-17 15,-3 1-16-15,-1-4 15 0,0-6-6 16,-2 0-12-1,1-8 0-15,-3-1 0 0,-4-4 9 16,0 0 9 0,2-4 23-16,0-10-34 0,6 1 31 15,-2-10-38-15,5 0 0 16,5 5-8-16,-3 2 8 16,1 6-3-1,-3 6-6-15,0 8 18 0,-2 6 21 16,2 2-10-16,2 2-11 15,-3 4 14-15,-2-4-22 16,1 4-2-16,3-10 1 16,-6-3 0-16,0-5 15 15,1-5-15-15,3-3 0 16,-2-2 7-16,3-4-7 0,1-1-20 16,-4 0-22-16,1 1-103 15,5-4-73-15,28-26-345 16</inkml:trace>
  <inkml:trace contextRef="#ctx0" brushRef="#br0" timeOffset="123685.43">28099 17692 1690 0,'-6'0'468'0,"4"0"-239"0,-5 0-4 0,5 0-126 0,2 4-27 0,0-4-4 0,2 4-19 16,1 0 16-16,1 2-22 15,2 2-20-15,13-4 53 16,3 0-46-16,14-4-13 16,10 0 24-16,12-4-40 15,6 0 21-15,3-6-22 16,1 2 1-16,-2 0-2 16,-5-2 1-16,-5 2-9 15,-12-2-2-15,-9 6 22 16,-8-4-25-16,-7 8 14 0,-11-6-49 15,-5 2 40-15,-6 0-54 16,-2 0-9-16,-10-6 16 16,3 2-37-16,-4-2 30 15,-5 2-67-15,1-2 4 16,-2 2 60 0,1-2 21-16,-3-2 37 0,8 6 8 15,1-2 6-15,1 4 63 16,11 4-30-16,0 0-27 15,4 4 32-15,4 0-43 0,1 6 20 16,5 4 42-16,-2-2-14 16,3 6 28-16,6-4-37 15,-7 4-17 1,0-10 56-16,-1 2-29 0,-7-2-7 16,-2 0 5-16,-6 2-47 15,-2 8 33-15,-13-4-34 16,0 8-49-16,-6-4-34 15,3 0-128-15,5-6-149 16,3 10-428-16</inkml:trace>
  <inkml:trace contextRef="#ctx0" brushRef="#br0" timeOffset="125244.76">29421 17602 1043 0,'-4'-4'261'0,"1"0"-35"0,-1 2-70 0,0-2-87 0,-3 4 45 0,-2 0-64 0,-6 0-2 16,-2 6 37-16,-4 6-14 16,-8 6-25-16,-4 14 16 15,-2 4-38-15,4 4 61 16,5 4-52-16,12-12 0 16,8 2-10-16,10-6-17 0,5-6-3 15,5-8-3-15,5-5-30 16,-1-9 19-16,3-4 4 15,0-10 7-15,-3-9-5 16,3 5 13-16,-8-4 2 16,-5-4-10-16,0 8 1 15,-8-4 26-15,-5 4-26 16,-2 4-1-16,1 10 18 16,-3 4-18-16,3 4 11 15,-4 4-11-15,3 10-6 0,7 0-12 16,7 0 18-1,7 4-14-15,1-8 1 0,5-1-13 16,-2-8 16-16,6-5-70 16,-5 0-10-16,0-4 89 15,-3-2-26-15,-3-6-1 16,1-2 22-16,-8-4 12 16,1 0-9-16,-5-4 3 15,0 0-17-15,0-4 11 16,2 2-16-16,-4 2-8 15,0 0 29-15,2 8-11 16,-2-4 12-16,0 0-1 16,0 2 1-16,4-2-16 15,-2 8 16-15,2-2-8 16,1 6 2-16,-5 2 12 16,0 0 0-16,0 4 5 0,0 0-10 15,-5 8 65-15,1 2-5 16,0 16 59-16,4 10-18 15,2 4-39-15,9 4 21 16,3 2-63-16,3-6-10 16,3-4-20-16,2-6 9 15,-2-7-48-15,-4-10-24 16,-5-4-81-16,2-4-54 16,7-14-296-16</inkml:trace>
  <inkml:trace contextRef="#ctx0" brushRef="#br0" timeOffset="125799.03">29824 17572 1661 0,'-2'4'283'0,"2"-4"-26"0,0 4-125 0,0 8-41 0,2 6 7 0,0 6 28 0,3 2-32 0,2 4 22 0,2 6-58 0,-3 0-41 16,6 4 23-16,1 0-40 15,5-8 1-15,-3-1-7 16,-1-9 6-1,-1-4-15-15,-7-12 8 0,-1 2-14 16,-5-8 13-16,0 0 8 16,0-4-7-16,-2-4-2 15,-1-6-57-15,1-8 49 16,2-2-26-16,2-7 2 16,3-1 40-16,4-2-67 15,4 6 25-15,1 6 32 16,-1 8 11-16,5 6-1 15,-7 0 1 1,2 16 0-16,-3 0 20 0,1 2 34 16,-5 12 3-16,-2 0-8 15,-1 4-48-15,-6-2 32 0,-1-6-33 16,-2 0 0-16,-5-5-1 16,-5-4 1-16,-4 0-1 15,-9-5-59-15,2 0-117 16,5-8-32-16,1 0-122 15,0-23-525-15</inkml:trace>
  <inkml:trace contextRef="#ctx0" brushRef="#br0" timeOffset="126498.7">30303 17594 1638 0,'0'0'309'0,"0"0"15"0,3 8-188 0,-3 6-76 0,6 8 20 0,-2 8-22 0,2 2 43 0,2 0-71 16,3-2-11-16,1-2 7 15,-3-6-19-15,-3-5 4 16,-2-8-11-16,-2-9 0 16,-2 0 10-16,0 0-10 15,0 0 0-15,0 0 0 16,3-9 0-16,4-4-30 16,4-5-66-16,7 0-33 15,2 6 63-15,4 2 0 16,1 6 54-16,-3 4 12 15,0 4 6-15,-2 4 9 0,1-2-15 16,-4-2 8-16,-1 0 8 16,-1 0-15-16,-1 2-1 15,-5-12 38-15,2 2 14 16,-7 0 22-16,-2 0-7 16,0-2-34-16,-4-6 29 15,0 6-61-15,-7-2 8 16,3 4 0-16,-3 8-8 15,0 4-1-15,2 2-2 16,7 4 2-16,4-2-6 16,10 6 6-16,6-4 0 15,2-1 4-15,7-4-4 16,-4 0 0-16,6-8-133 0,-2-1-363 16,31-1-94-1</inkml:trace>
  <inkml:trace contextRef="#ctx0" brushRef="#br0" timeOffset="127150.92">31210 17508 845 0,'0'0'811'0,"-2"0"-514"0,2 0 13 0,-2-4-137 0,-1 4-31 0,-1 9-73 0,-9 8 9 16,-3 7 15-16,-9 14-9 16,4 4 27-16,-6 2-52 15,4 8-52-15,-1-2 37 16,4-1-44-16,0-4-36 16,2 4-67-16,-2-9-142 15,4-8-247-15,-9 18-185 16</inkml:trace>
  <inkml:trace contextRef="#ctx0" brushRef="#br0" timeOffset="128234.37">31290 17750 1025 0,'0'0'339'0,"0"0"-94"0,0 0-67 0,0 0-85 0,3 4-52 0,-1-4 20 15,0 0-5-15,0 0-10 0,0 4 44 16,0-4-21 0,4 0-12-16,-2 0 3 0,3-4-21 15,3 0-3 1,0-2-21-16,-1-2-9 0,-3 2 15 15,0-2-21-15,-3 4 0 16,2 4 8 0,-5 0 28-16,-8 0 25 0,0 4-19 15,-5 6-6-15,-7 2 26 16,1 2-47-16,2 0 7 16,3-2 4-16,5 2-26 15,5-4 7-15,4-2-7 16,4-4 0-16,3 3-27 15,3-4 22-15,2-3-79 0,1 0-54 16,6 0-138-16,1-6-93 16,24-12-1201-16</inkml:trace>
  <inkml:trace contextRef="#ctx0" brushRef="#br0" timeOffset="131303.75">22624 18137 1213 0,'0'0'298'0,"0"0"-52"0,0-4-145 0,0 4-8 0,-2 0-6 0,2-4-23 0,0 4 73 0,0-4-67 16,-4-6-22-16,4 6 23 15,-2-4-26-15,2 8 28 16,0 0-34-16,-2 0-19 16,2-2 65-1,-2-2-53-15,0 4-10 0,2-4 22 16,0 4-35-16,0 0 36 15,-5 0-45-15,-7 10 16 16,-5 2 7-16,-7 10-11 16,4 4 3-16,0-6 9 15,9 6-23-15,4-4 8 16,7-4-9-16,5 0 0 16,4-4-7-16,8-5 7 15,3-1 0-15,7-4 13 0,-4-2-13 16,0-2 18-16,-7 4-18 15,-7-4-6-15,-2 4-6 16,-4-4 22-16,-6 6-10 16,0-2 21-16,-5 4 3 15,1 2 6-15,-3 2-30 16,-4 2 1-16,-1-4 5 16,-2-2-6-16,7 0-14 15,-4-4 5-15,7 0-49 16,1-2-19-16,4-2-92 15,-1-2-103-15,6-6-185 0,10-26-306 16</inkml:trace>
  <inkml:trace contextRef="#ctx0" brushRef="#br0" timeOffset="131519.79">22614 18067 1582 0,'2'0'334'0,"-2"0"-85"0,8 0-108 0,0-2-33 0,13 4 14 0,2-2-58 0,6 0-55 0,7 0 30 16,3-2-39-16,-6 4-48 16,0-2-150-16,-4 4-168 15,11 4-449 1</inkml:trace>
  <inkml:trace contextRef="#ctx0" brushRef="#br0" timeOffset="131836.25">22906 17806 1780 0,'5'2'318'16,"3"10"-107"-16,9 2-22 16,9 8-28-16,0 10 5 15,-1 7-64-15,0 7-24 16,-5 4 35-16,-3 6-55 15,-7-2-17-15,-8 8-16 16,-14-3-16-16,-9-5-18 16,-20 12-39-16,-17 2-196 15,-151 114-560-15</inkml:trace>
  <inkml:trace contextRef="#ctx0" brushRef="#br0" timeOffset="147173.4">23356 18111 1533 0,'0'0'279'0,"0"-4"-90"0,0 4-92 0,2 0-16 0,-2 0 8 0,3-4 2 0,-1 4-8 16,3 0-44-16,1 0-26 16,5 4 70-16,5 4-32 15,9 14 15 1,6 6 10-16,-4 12-31 0,-1 4-3 16,-4 9-42-16,-4-3 1 15,-9-4-7-15,-2-8 6 16,-5-10-18-16,0-10 12 15,-2-14 6-15,0-4-16 16,0-4 16-16,4-14 0 16,6-10-6-16,-4-12 6 15,5-8-2-15,-1 2-10 0,3 2 24 16,-3 6-4-16,2 1-8 16,-3 13 0-16,5 8-12 15,-6 6 12-15,3 6-78 16,3 4-90-16,5 8-142 15,4 6-8-15,42 30-510 16</inkml:trace>
  <inkml:trace contextRef="#ctx0" brushRef="#br0" timeOffset="147535.76">23927 18380 1514 0,'0'0'327'0,"2"0"-138"0,0 0-101 0,5 0-29 0,7 4 7 0,3 0 51 0,3 0-36 0,7 0-41 0,2-4 26 16,-2-8-57 0,2 0-3-16,-5-2 6 15,-2-8 2-15,-6 10-1 0,-5-2-13 16,-7 6 0 0,-6 0-9-16,-2 4 9 0,-7 0-48 15,-3 4-67-15,-1 6-175 16,-16 20-452-16</inkml:trace>
  <inkml:trace contextRef="#ctx0" brushRef="#br0" timeOffset="151420.17">27019 18231 1487 0,'2'0'260'16,"-2"0"-115"-16,0-4-68 0,2 4-52 0,1 0-2 0,0 0 38 0,-1 4-34 0,4-4 72 0,7 0-55 15,5-4-11 1,11 4 37-16,5-4-17 0,8 1-13 16,9-8-40-16,1 6-4 15,3-4 3-15,3 1-116 16,-9 4-90-16,-5 4-5 15,17 12-155 1</inkml:trace>
  <inkml:trace contextRef="#ctx0" brushRef="#br0" timeOffset="151640.65">27237 18280 868 0,'-2'0'756'0,"0"0"-531"0,2 0-105 16,0 0-78-16,0 0 45 16,2 0-50-16,0 0 10 15,4 1-5-15,4-1-18 16,5 9-2-16,4-5-22 16,5 2-55-16,1-2-68 15,61 4-170-15</inkml:trace>
  <inkml:trace contextRef="#ctx0" brushRef="#br0" timeOffset="155798.84">31309 17754 798 0,'0'0'117'0,"0"4"-87"0,2-4-30 0,0 4-94 0,0 0 41 0,3-2 19 0,-5-2 34 16,2 0 117-16,-2 0 36 16,-2 0 34-16,2 0-13 0,0 0-30 15,0 0-30 1,-3 0-64-16,3 0-8 15,-2-2 12-15,2 2-12 0,0 0 13 16,0 0-17-16,2 0-22 16,-2 0 74-16,3-4-18 15,-3 4-18-15,2 0 9 16,-2 0-28-16,4 4 8 16,-2-2-25-16,0 6-18 15,-2 0 66-15,2 2-55 16,-2 4-11-16,-2-2 13 15,-2 2-5-15,-5 0 8 16,5-1-16-16,2-4 0 16,0 4-13-16,2-4 13 15,0 4-11-15,0-7 2 16,2 2-46-16,-2-2 32 16,2-4-41-16,-2 0-19 0,0-2 83 15,0 0-21 1,2-2 21-16,3-2 0 0,3-4 12 15,4-10 3-15,3 0-15 16,3-5 0-16,-1 1-5 16,4 4 5-16,-6 4-9 15,3 2 9-15,0 2 0 16,-5 2-2-16,3 8 2 16,0-4 0-16,-6 4 3 15,4 0-3-15,-1 0 0 16,-3 4-1-16,1 4 2 15,-3 2-1-15,4 2 0 0,-5 2 6 16,3 0 27-16,-1 3-25 16,3-3-7-16,-2-1-2 15,-1-4 2-15,3-4-11 16,-1-1 10-16,-5-4 0 16,2 0-5-16,0-4 5 15,1-5-13-15,3 0 12 16,-4 0-12-16,-1-4 4 15,-1 3-5-15,-2-4-16 16,2-2 5-16,-4 6-2 16,0-4 6-16,-2 6 19 15,0 0 2-15,0-2-1 16,0 6 1-16,2 0 0 0,-2 4-11 16,0-2 11-1,7-2-18-15,-5 4 18 0,0 0-19 16,0 4 13-16,0-2 0 15,0 10 6-15,4 6 64 16,0 4-28-16,3 6 30 16,4 8-21-16,3-10-45 15,2 1 17-15,2-5-17 16,0-8-3-16,-1-2-7 16,2-6 8-16,-3-2-4 15,-3-8-3-15,3 0-28 16,-7 0 31-16,1-10-21 15,-3 0 27-15,-3 0-6 0,0-4 12 16,-1 0-6 0,-3 1 0-16,-2 8 1 0,0 0 16 15,0 9-16-15,3 0 5 16,-3 0 12-16,2 9-17 16,-2 0 17-16,5 0-2 15,-1 4-10-15,2 1 17 16,1-1-23-16,2-7 15 15,-2-2 19-15,4-4-33 16,0 0 8-16,7-2-5 16,4-2 5-16,3-4 13 15,-1 4-22-15,0-6 0 16,-5 6 3-16,-2-5-2 16,-1 9 14-16,1 0-15 15,1 0 12-15,1 4-28 0,4 5 13 16,0-4-122-1,-5 4-34-15,2-1-61 0,13 10-143 16</inkml:trace>
  <inkml:trace contextRef="#ctx0" brushRef="#br0" timeOffset="156928.34">29942 18065 1545 0,'5'-2'288'0,"4"0"-193"0,11-6-95 0,6 8 0 0,10 0-89 0,0 4-110 0,17 18-533 0</inkml:trace>
  <inkml:trace contextRef="#ctx0" brushRef="#br0" timeOffset="157119.68">30058 18223 1403 0,'13'-3'374'16,"3"-4"-169"-16,20-1-127 15,9 2 5-15,-1-2-67 16,3 0-16-16,-3 8-17 0,-10 0-139 16,8 19-167-16</inkml:trace>
  <inkml:trace contextRef="#ctx0" brushRef="#br0" timeOffset="162969.7">26587 18476 1158 0,'-9'10'197'0,"1"-2"11"0,-6 10-109 0,7-4-48 0,3 0-50 0,4 1 15 0,4-8-16 0,-2 1-28 0,5-2 20 0,0-6 8 0,0-6 33 0,1-2-4 15,6-2 13 1,-3-5 51-16,2-4-87 0,1-1 3 15,-6 0-2-15,-1 0-1 16,-3 4 1-16,-2 2-7 16,2 10 0-16,-4 4 11 15,0 0-11-15,0 4 0 16,2 6 19 0,0 2-19-16,7 6 21 0,-1 0-21 15,2-4 0-15,-2 1-13 16,7-12 13-16,-1-3-41 15,1-2 40-15,4-10-34 16,-4-6 22-16,7 0-71 0,-6-4-23 16,0-4 92-1,0 2-9-15,-10-2 24 0,-2 4 20 16,-4-4-14-16,0 8 94 16,-2 4-50-16,2 4-13 15,-4 6 55-15,2 4-53 16,0 4-21-16,-8 10-5 15,4 4 1-15,-1 10 41 16,3 6-40-16,2-2-13 16,4-2 20-16,4-6-22 15,5 2-7-15,3-8 5 16,-1 0-8-16,-1-3-2 16,3-8-29-16,-4 4-8 15,0-10 43-15,2-5-20 0,1-4-25 16,1 2 12-16,4-2-16 15,-4 0 35-15,1 4-22 16,-1 4 42-16,-6 0 29 16,-2 4-29-16,-3 4-62 15,1-1-1-15,11 18-181 16</inkml:trace>
  <inkml:trace contextRef="#ctx0" brushRef="#br0" timeOffset="164260.91">27073 18344 1452 0,'0'0'311'0,"0"0"-149"0,-2 0-63 0,2 0-60 16,0 8-20-16,0 10 103 0,-3 14-31 0,1 8 4 0,2 8-17 0,-2 2-42 0,4-2 15 0,3-3-51 0,-1-5 10 0,-2-8-8 15,2-6-2-15,-4-8-2 16,0-8-4-16,0 0-11 0,-2-6 16 15,0 0-28-15,-2-4-19 16,-3 0 48-16,-1-4-57 16,0-10-14-16,0-10-31 15,8-14-15-15,8-8 60 16,6-10 30-16,1-5 27 16,8 5-9-1,-5 6 15-15,4 14-6 0,-2 14 9 16,-5 4 3-16,-3 14 27 15,-6 4-36-15,-1 0 9 16,-3 8 29-16,0 2-34 16,0 4 2-16,-2 8-7 15,-2 0 11-15,-5 0-26 16,-3 0-37-16,-6-4-44 16,-2 0-32-16,0-6-204 0,-20-10-752 15</inkml:trace>
  <inkml:trace contextRef="#ctx0" brushRef="#br0" timeOffset="164840.7">27409 18241 81 0,'-4'13'1307'0,"0"9"-972"0,-4 10-193 0,4 12-79 0,-1 2-21 0,10-8-22 0,-3-6 20 0,5-10-40 0,0-4 6 0,2-10-4 0,1-2-2 0,4-2-9 0,3-8-15 15,4-3-24-15,-1-8 18 16,3-3-77-16,-6 0 7 15,6 0 53-15,-6 0 14 16,-1 8-4-16,-1 2 19 16,1 8 18-16,-3-8 6 15,1 8-6-15,-3-2-2 16,1-2 2-16,1 0 8 16,-5-4-8-16,4-2 0 15,-6-2 0-15,-3-2 62 0,-3 6-11 16,-3 6 18-16,-5 2 18 15,-4 10-39 1,-3 4-12-16,1 4-5 0,5 4-29 16,5-4 16-16,6 0-18 15,2-10-15-15,3 6 14 16,5-14 2-16,3 0 4 16,-1 0 16-16,1-10-7 15,5 2 13-15,-5-6-27 0,4 6-1 16,-6-2-7-1,0 0 8-15,-4 2 0 16,6-4-44-16,-3 2-67 0,1 2-9 16,5-2-79-16,-5 2-178 15,30-6-559 1</inkml:trace>
  <inkml:trace contextRef="#ctx0" brushRef="#br0" timeOffset="165390.34">28153 18482 1685 0,'0'-4'347'0,"2"4"-52"0,-2-2-143 0,3 0-82 0,-1 2 55 0,3-2-77 0,4 2-3 16,1 0 6-16,6 0-32 0,0 0 2 0,4 0-21 0,-5 2-42 0,3 2 0 16,-3 4-168-16,-1 0-117 15,1 20-4-15</inkml:trace>
  <inkml:trace contextRef="#ctx0" brushRef="#br0" timeOffset="177907.27">22483 17315 863 0,'-4'0'472'0,"-1"0"-308"0,-1 0-97 0,-2 2-67 0,2 2 1 0,-5 0-10 0,-3 6-94 16,1-2 62-16,-1 0-5 0,8 2 14 15,-1-2-115-15,12 14-315 16</inkml:trace>
  <inkml:trace contextRef="#ctx0" brushRef="#br0" timeOffset="179037.54">22766 17838 1263 0,'-2'0'311'0,"-1"0"-110"16,1 0-113-16,2 0-14 0,-2-4-11 0,2 8 7 0,-2-4-22 0,2 0 11 15,-2 0-32-15,0 4 43 0,-3 1-37 16,-2 0 27-16,-4-1 18 16,-2 10-10-16,-5-1-4 15,-5 5-7-15,-1 0-33 16,-8 4 60-16,-1 2-63 16,2-2-3-16,0 8 18 15,-3 2-13-15,3 8 10 16,-2 8-1-16,4 2-31 15,2-2 44-15,3 7-45 16,6-11 0-16,7-4-1 0,6-12 7 16,8-6-12-16,4-4-5 15,1-10-4-15,5-4-13 16,7-8 28-16,3 0-12 16,8-10 6-1,0-4 0-15,1-8 5 0,-3-6-20 16,0 2 16-16,-8-2-7 15,0 1 12-15,-13 13 0 16,-2 4 12-16,-14 10 8 16,-5 0 16-16,-14 4-24 15,-10 12 0-15,-8 2 31 16,-2 4-43-16,4 5 0 16,12-9-6-16,12 4-3 15,7-10-12-15,5 2-81 16,12-6-145-16,2 4-71 0,35-16-304 15</inkml:trace>
  <inkml:trace contextRef="#ctx0" brushRef="#br0" timeOffset="179536.53">22527 17883 1151 0,'0'-4'497'0,"-2"4"-260"0,2-5-127 0,-2 1-32 0,4 0 31 0,0 4-43 0,3 0 5 16,4 4 20-16,8 0-25 16,14 5 18-16,8 5-36 15,3 4-37-15,-2 8 47 0,-2 6-49 16,-2 12 38-1,-7 10 46-15,-2 8-15 0,-6 4 22 16,-9-7-89 0,-10-13 14-16,-11-6-23 0,-9-6-2 15,-2-6 0-15,-7-6-2 16,0-4 11-16,-6 0-25 16,0-6-17-16,1-2-36 15,6-6 18-15,4-4-65 16,6 4-65-16,9-4-98 15,7-12-204-15</inkml:trace>
  <inkml:trace contextRef="#ctx0" brushRef="#br0" timeOffset="180194.77">23268 18424 537 0,'0'-4'1052'0,"0"4"-822"0,2-6-86 0,0 2-15 0,0 0-24 0,0 4 9 0,1-4-20 0,-3 4-44 0,4-2 44 0,-4 0-58 0,2 4-7 0,0-4 11 0,5 0-40 0,7 2-60 0,10 0-231 0,58-12-302 0</inkml:trace>
  <inkml:trace contextRef="#ctx0" brushRef="#br0" timeOffset="180357.39">23381 18516 1918 0,'-2'0'312'16,"2"2"-93"-16,0-2-219 16,2 0-72-16,2 4 3 15,6 4-146-15,0-1-44 16,26-14-433-16</inkml:trace>
  <inkml:trace contextRef="#ctx0" brushRef="#br0" timeOffset="180560.18">23484 18616 1409 0,'-12'0'703'15,"1"-1"-419"-15,-11 1-191 16,3 1-93-16,2-1-98 15,9 8-181-15,8-3-333 16</inkml:trace>
  <inkml:trace contextRef="#ctx0" brushRef="#br0" timeOffset="180718.17">23584 18635 1393 0,'-18'0'766'0,"0"2"-538"0,-18-1-156 16,3 12-72-16,-32 23-346 15</inkml:trace>
  <inkml:trace contextRef="#ctx0" brushRef="#br0" timeOffset="195335.76">31825 16194 1678 0,'-11'6'333'0,"2"-6"-144"0,-11 4-67 0,11 0-74 0,3-4-24 0,6 2-24 0,2 0 7 15,0-2 35-15,0 6-30 16,5-2 48-16,-3 0 18 15,1 0-52-15,-1-2 1 0,-1 2-27 16,-1 4-53 0,5-4-57-16,-1 6-193 0,21 8-332 15</inkml:trace>
  <inkml:trace contextRef="#ctx0" brushRef="#br0" timeOffset="195504.91">31937 16387 1963 0,'-3'-4'522'0,"-3"0"-297"16,2 4-179-16,-6-4-46 0,6 8-256 16,6 0-122-1,18 10-298-15</inkml:trace>
  <inkml:trace contextRef="#ctx0" brushRef="#br0" timeOffset="195755">33349 16401 255 0,'-2'-8'1291'0,"2"3"-1093"15,2-4-184-15,-4-1-14 16,9-3-266 0,15-5-345-16</inkml:trace>
  <inkml:trace contextRef="#ctx0" brushRef="#br0" timeOffset="196418.14">33432 16338 240 0,'0'0'765'0,"2"5"-405"16,0 4-77-16,1 4-86 15,3-3-44-15,-6-6-29 16,2 4 8-16,-2-7-46 15,2 4 16-15,-2-1-14 16,0 0-1-16,0 4 12 16,-2-2-33-16,2-2 56 15,0 4-41-15,0-2-39 0,0-2 40 16,0 0-50-16,7 0-22 16,-5 2 10-16,10 2-13 15,7-8 25-15,4 0-32 16,14 0 0-16,6-10 3 15,1 6-3-15,-2-4 0 16,-1 4-6-16,-8-2 17 16,-6 6-14-16,-7 0 3 15,-13-4 0-15,-3 4 15 16,-10 0-15-16,-10 4 0 16,-15 0-7-16,-23 2 10 15,-8 2-17-15,-5-4-19 16,-4 2 27-16,9-2 6 0,8-4 0 15,14-4-1 1,13 0-8-16,13 2 18 0,12 0-26 16,4 0 17-16,19 2-78 15,3-4 23-15,16 0-43 16,7 4-29-16,4-4 4 16,-8 2-29-16,-10-2 86 15,1 0-51-15,-5 0-30 16,-10 0-48-16,20-10-67 15</inkml:trace>
  <inkml:trace contextRef="#ctx0" brushRef="#br0" timeOffset="197816.29">32329 16768 1307 0,'-2'0'380'0,"4"-5"-116"0,-2 4-122 0,0-3-110 16,0 4 92-16,0 0-26 0,0 0 76 0,0-4-62 0,2 4-56 0,-2 0 37 0,7-5-53 0,6 5-1 0,7-5 18 0,11 1-19 0,5 0 55 0,-3-1-75 0,0 0-12 15,6 1 36-15,1 4-42 16,-3 0 0-1,-1 0-1-15,-3 0 16 0,-4 0-3 16,-4 0-12-16,-7 0 0 16,-7 0-8-1,-7 0 8-15,-4 0-33 0,-2 0 18 16,-2 0 12-16,0 0-7 16,-7 0 10-16,-3 0-31 15,1 0 30-15,-5-4-37 16,3-1-28-16,-4 1-31 15,-1-1-125-15,-4-4-93 16,2 0-147-16,-65-12-620 16</inkml:trace>
  <inkml:trace contextRef="#ctx0" brushRef="#br0" timeOffset="198719.7">32331 16509 1526 0,'0'-2'331'0,"0"2"-128"16,0 0-127-16,2 0 10 15,3-4-16-15,-5 0 16 0,0 4 7 16,-5 0-24-16,3 0 40 15,2 0-53-15,-6 4-31 16,-6 2 17-16,-7 2-24 16,-6 6-17-16,-2-2-1 15,2 6 11-15,1-8-25 16,6 2 14-16,0-8-21 16,1 2 15-16,-4 2-36 15,3-4-39-15,-1-4-18 16,5 2-7-16,5 2 80 15,5-4-41-15,0 0-1 16,6 0 40-16,-2 0-16 16,2 0 19-16,0 0 23 15,0 0 2-15,3 0 12 16,3 4-6-16,4 4 20 0,3-4 46 16,5 6-21-16,1 4-3 15,-2 0 6-15,-1 2-35 16,-2 2 47-16,-5-4-54 15,2 0-6-15,-4 3 30 16,-2-3-28 0,0-4 13-16,-3 2-21 0,3-2 10 15,-5-6 11-15,4 4-21 16,-3-8 0-16,0 6 5 16,-1-6-5-16,2 0 9 15,0 0 0-15,1 0-3 16,1 0 57-16,-2-6-41 15,6 6 1-15,-6-4 10 0,1 0-6 16,-1 0 7-16,0-6-34 16,-2-2 2-16,4 2 5 15,-4-4-7-15,2-8-7 16,3 4-2-16,1-9 18 16,4 5-20-16,-1 0 11 15,0-4 0-15,0 4-1 16,-4 8 1-16,-3 4-12 15,-2 2 12-15,3 2-28 16,-10 6 11-16,5-4-14 16,0 4 19-16,0 0-17 15,5 0 29-15,-5 0-12 0,0 0 11 16,0 4 2 0,0-4-9-16,0 0 7 0,0 0 1 15,0 0-24-15,0 0 24 16,2 6-24-16,-4-2 7 15,2 0-16 1,0 0-7-16,0 2-65 16,2 2-104-16,-2-2-1 0,-7 14-373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4-11-08T02:59:25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8988 9639 1687 0,'0'0'334'0,"4"-2"-334"0,5-2-96 0,9-4 96 0,4-8 14 0,4-6 10 0,1-4-23 16,6 2 6-16,6 2-7 0,3 1-13 16,0 10 11-16,-1 3-46 15,-10 12-120-15,-12 3-106 16,-9 1-76-16,-12 6 350 16,-12-5 188-16,-1 3-28 15,-6-4-28-15,3-1-10 16,1 2-46-16,1-5 1 15,3 0-38-15,-1 0 27 16,5-2-23-16,5-2-10 16,0 2 18-16,4-2-46 15,0 0-5-15,0 4-18 16,2-4-15-16,0 0 19 0,5 2-19 16,1-2-48-16,8-2 30 15,7-4-72-15,41-18-183 16</inkml:trace>
  <inkml:trace contextRef="#ctx0" brushRef="#br0" timeOffset="320.63">9574 9906 2144 0,'0'0'270'0,"0"0"-183"15,0-5-75-15,2 4-2 16,-2-1 46-16,6-6-43 15,8-6 17-15,15-8-30 16,15-7-2-16,23-3-4 0,11-1 6 16,20 2-1-16,4 1-5 15,4 2 12-15,-18 6 25 16,-20 8 16-16,-28 10-8 16,-22 4 33-16,-18 8 6 15,-16 10 37-15,-7 18-14 16,-12 10-55-16,-12 7 23 15,-11-2-40-15,-4 0-29 16,-8-1 20-16,3 8-20 16,1 0-63-16,6 6-227 0,-67 93-758 15</inkml:trace>
  <inkml:trace contextRef="#ctx0" brushRef="#br0" timeOffset="2790.33">0 14562 605 0,'0'0'784'0,"0"0"-622"0,0-2-129 0,0 4-4 0,0-2 41 0,0 0 34 0,0 0 8 16,0 2-34-16,0-2-4 15,0 0 16-15,0 0-30 16,0 2 0-16,0 12 21 16,0 8 37-16,0 22 25 0,0 12-73 15,0 14-22-15,0 19 71 16,0 57-80-16,0-100 37 16,0 55-50-16,0-10-14 15,0-12-24-15,0-13-14 16,0-20-142-1,0-20-49-15,0-24-122 0,0-12-132 16,0-92-621-16</inkml:trace>
  <inkml:trace contextRef="#ctx0" brushRef="#br0" timeOffset="3238.18">0 15165 1634 0,'0'4'260'15,"0"-1"-95"-15,0-2-5 0,0 2 10 16,0-2 20-1,0 4-44-15,0-5-32 0,0 0-17 16,0 0-52-16,0 0 12 16,0 4-57-16,0-4 0 15,0 0-21-15,0-4 18 16,0 4-51-16,0-6-5 16,0-5-5-16,0-3 50 15,0-1-35-15,0 6 40 16,0 5 9-16,0 13 55 15,0 13 77-15,0 14-7 16,0 18-74-16,0 0 16 16,0-4-56-16,0-8-10 15,0-14 13-15,0-10-14 16,0-18-9-16,0 0 8 0,0-6-52 16,0-6 14-16,0-10-22 15,0-18-37-15,0-14-19 16,0-12-31-16,0 12-5 15,0 8 129-15,0 25-6 16,0 29 29-16,0 28 2 16,0 18 55-16,0 17 43 15,0 1-24-15,0-6-9 16,0-8-27-16,0-22-30 16,0-14-9-16,0-17-46 0,0-19-326 15,0-115-593 1</inkml:trace>
  <inkml:trace contextRef="#ctx0" brushRef="#br0" timeOffset="4196.82">13050 8668 2021 0,'-3'18'273'0,"-2"3"-136"0,1 8-50 0,-3 0 43 0,3-15 19 0,2-6-38 0,2-6-18 15,0-2-27-15,0-2-29 16,0-2 40-16,2 2-73 15,0 2-2-15,-2 0 2 16,0 2-4-16,0 12-9 16,-2 20-6-16,-2 26 15 15,-12 26 8-15,-8 11-8 16,-3-3 0-16,-4-10 4 16,4-18-4-16,7-17 8 15,2-22-8-15,9-13 0 16,7-9 6-16,-1-8-6 15,8-11-24-15,4-12 10 0,13-16-9 16,19-16 23 0,21-10 0-16,22-6 1 0,15 2 2 15,1 9-3 1,-4 17-15-16,-19 20 13 0,-19 20-2 16,-19 22 4-16,-18 18 7 15,-16 18-7-15,-12 13 65 16,-14 7-53-16,-9 0 7 15,-8-10 17-15,2-12-10 16,9-18-7-16,17-12-19 16,10-11-3-16,8-8-28 15,13-2 10-15,12-12-146 16,112-69-552-16</inkml:trace>
  <inkml:trace contextRef="#ctx0" brushRef="#br0" timeOffset="9145.04">25666 2551 1374 0,'-2'-3'201'16,"0"3"-168"-16,0-6 84 16,0 2-2-16,0 3-59 15,0-2 1-15,2 1-11 16,0 0 76-16,0 0-37 15,2 0-44-15,0 0 19 16,0 2-33-16,0 0-11 16,2 0 25-16,2-5-29 15,0 0 36-15,7 1-33 0,5-2-14 16,2 3 40-16,7-4-40 16,6 5-1-16,6-2 7 15,-6 2-1-15,2 0 5 16,1-2-11-16,-7 2 0 15,-6 0 1-15,-6 2-1 16,-11-4 0-16,-3 4 6 16,-8 4-6-16,-1-2 21 15,-9 0-15-15,-4 2-5 16,-10 0 20-16,-6 0-21 16,1 5 0-16,1-6 0 15,2 3 1-15,2 0 5 16,2 4-6-16,-2 1 0 15,0 4 3-15,0-1-3 0,2 4-5 16,8 1 4 0,0-1 2-16,9-2-10 0,0 0 9 15,6 0 0-15,-3-3-3 16,5 4 3-16,4-1-16 16,-2 0 16-16,5 2 0 15,-3 0 1-15,2-2-1 16,1 0-10-16,0-4 2 15,1-4 8-15,-4-2 0 16,3 0-7-16,-3 0 17 16,-2-4-2-16,0 0-8 15,-2 0 0-15,4-2 13 16,-2 2-13-16,2-4-10 16,2 2 9-16,8-2 2 0,1 0 35 15,12-2-36 1,2-4 1-16,6 0 19 15,-2 2-20-15,-4 0 0 0,2 4-1 16,-4 2 2-16,-6 2 6 16,1 6-7-16,-4 2 0 15,2 4-4-15,0 6 4 16,-5 2 0-16,0 6-6 16,-1 4 13-16,-6 7 1 15,-4-3-8-15,0 2 0 16,-6-2 20-16,-2 2-16 15,-8-4-2-15,-1 0-4 0,-4-4 11 16,-7-6 12-16,-2-4-21 16,-11-3 0-16,-3-8 33 15,-10-3-27 1,-6-6-5-16,-4-6-1 0,7-8 10 16,6 2 11-16,13-2-21 15,9 4-4-15,9 4-10 16,7-6-71-16,9 0-272 15,25-58-802-15</inkml:trace>
  <inkml:trace contextRef="#ctx0" brushRef="#br0" timeOffset="10033.44">26179 2126 1507 0,'-4'-3'177'0,"2"1"-108"0,-7-6 51 0,-3 4-38 0,2-2 16 0,-4 2 32 0,-8 0-85 0,0 0-13 0,-5 2 25 15,-4 2-5-15,1-2-13 16,-3 4-10-16,-4 4-20 15,-3-4 57-15,-3 4-35 16,-1 0-8-16,-8 4 5 16,-8 2 7-16,-3 6 2 15,-8 9-10-15,2 9-25 16,-4 12 41-16,4 14-43 16,2 8 1-16,0 6 19 15,9-2-11-15,7 5 4 16,7-5-13-16,9 2 14 15,6 2-1-15,14 7-11 0,4 2 2 16,9 6-4-16,9 1 0 16,10-4-18-16,10-6-6 15,6-9 24-15,10-11 15 16,3-6-15-16,2-12 0 16,4-12 18-16,0-9-8 15,4-10 10-15,6-5-20 16,5-7 7-1,2-9 22-15,5-5-29 0,-3-4 0 16,2-12 11-16,1-3-10 16,-1-14 17-16,-1-14-18 15,-3-10 6-15,2-21 8 16,33-69-14-16,-5-16-14 0,-72 122 14 16,-10 2-14-16,19-51 14 15,-14 17-11 1,-17 10 5-16,-10 8-15 0,-8 3 21 15,-5 7-22-15,-2 0 1 16,-9-6 5-16,-5 4 15 16,-8-3-8-16,-7 3 9 15,-2 4 7-15,-7 8-7 16,3 6 0-16,1 4 3 16,5 8-3-16,6 6 5 15,10 6-5-15,8 8 0 16,8 6-30-16,-3 10 22 15,-5 12-26-15,-8 16-104 16,-7 10-237-16,-56 67-744 0</inkml:trace>
  <inkml:trace contextRef="#ctx0" brushRef="#br0" timeOffset="11135.38">26863 2807 1241 0,'-4'0'499'0,"2"-2"-411"0,-5-2-37 0,1 0 51 0,-6 2-22 0,3 0 13 0,-2 2-20 0,-5 2-5 0,-6 8 28 16,-7 8-38-16,-2 10 14 16,-3 6-25-16,7 0-47 15,14 4 46-15,9-1-46 0,13-1-24 16,9-2 24-16,15-6 4 16,7-6-2-16,5-4 11 15,2-12-2-15,2-8 14 16,-7-6-25-16,0-6 1 15,-3-2 13-15,-6-6-13 16,-4-6 8-16,-12-6-9 16,-3 1 6-16,-12 0 27 15,-14 2-26-15,-7 3 1 16,-8 4 40-16,-8 4-45 16,1 2-3-16,-1 8-6 15,4 4-84-15,10 2-105 16,5 4-188-16,14 0-420 15</inkml:trace>
  <inkml:trace contextRef="#ctx0" brushRef="#br0" timeOffset="12016.81">27202 2757 1386 0,'-2'-4'588'0,"-1"4"-542"0,-1-4 4 0,2 4 23 0,2 0 20 0,-2 0-49 0,2 4-31 0,-2 2 14 0,-1 10 5 0,1 10 4 0,2 4 6 16,0 8-41-16,2 0 44 16,5-1-45-16,-3-4-6 15,5-4 6-15,3-3 5 16,3-6-4-16,1-6 6 16,3 0-1-16,-1-8 18 15,5-4-24-15,-4-6-7 16,6-4 6-16,-4-11 2 15,0-4-2-15,-7-4 1 16,-3 0-10-16,-7-4-5 16,-2 5 15-16,-4 8-14 15,-2 2 13-15,0 8-2 0,-1 2 3 16,3 2 0-16,0 4 3 16,2 0-17-16,-4 6-8 15,-1 8 5-15,2 7 16 16,1 5-5-16,7 2 4 15,4-2-14-15,4-2-11 16,3-6 18-16,-1-2 10 16,3-10-1-16,5-5 18 15,-4-6-3-15,8-9 18 16,0-7-28-16,0-7-4 16,0-4 45-16,-6-6-46 15,2-4 0-15,-9-6 9 0,-3 0-9 16,-11-2 0-16,-7 1-2 15,-3 6 2 1,0 5 36-16,-1 0 6 0,-3 5-13 16,5 4 14-16,3-2 2 15,-1 5-1-15,2 4-44 16,1 6 12-16,2 2 15 16,2 6-27-16,-5 2 0 15,5 6 11-15,0 4-11 16,0 0 0-16,-2 10-25 15,2 12 25-15,-2 16 47 16,2 10-47-16,2 9 6 16,0 4-1-16,3 0-4 0,-1-1 7 15,0-10-8 1,2-6 0-16,0-9-4 0,0-10 4 16,3-3-26-1,3-5-8-15,-4-3-61 0,3-8-56 16,-1-2-55-16,3-11-89 15,7-30-192-15</inkml:trace>
  <inkml:trace contextRef="#ctx0" brushRef="#br0" timeOffset="12200.4">27540 2699 1634 0,'3'-4'287'0,"-3"-4"-182"0,4 0 43 15,10 0-37-15,3-2-75 0,14 6-6 0,10-2-3 0,7 4-27 0,4-1 0 0,0 3-92 0,106-7-262 0</inkml:trace>
  <inkml:trace contextRef="#ctx0" brushRef="#br0" timeOffset="12600.64">28134 2426 1475 0,'0'0'276'16,"0"0"-217"-16,0 0-10 16,-3 0 44-16,3 4 11 15,0 2-56-15,0 14 63 16,0 8 64-16,0 12-65 0,-2 9-49 15,2 1 8-15,2 4-55 16,1-2 32-16,1 2-46 16,0 0 2-16,5-4 2 15,-2-3-4-15,-3-7-7 16,1-4-74-16,-1-8-152 16,1-6-40-16,1 2-296 15</inkml:trace>
  <inkml:trace contextRef="#ctx0" brushRef="#br0" timeOffset="12888.57">28398 2835 1991 0,'0'2'186'0,"-2"4"-163"16,-2 10 64-1,-3 8-24-15,0 10 9 0,3 5-20 16,-1 3-38-16,5-1 35 16,0 0-49-16,0-9-12 15,5-6 11-15,-1-8-124 16,-1-6-98-16,-3-30-357 0</inkml:trace>
  <inkml:trace contextRef="#ctx0" brushRef="#br0" timeOffset="13109.24">28303 2628 1587 0,'-2'0'839'0,"2"0"-751"0,0-1-35 15,0 2-17 1,0-2-9-16,2 2-27 0,0-1-38 16,2 4-49-16,3 3-177 15,17 11-303-15</inkml:trace>
  <inkml:trace contextRef="#ctx0" brushRef="#br0" timeOffset="13778.84">28604 2939 1941 0,'2'0'223'0,"2"0"-190"0,5-1 48 16,3-2 14-16,-2-1-32 15,9-8 25-15,-2 0-59 16,-1-8-11-16,1 0 18 16,-5 0-23-16,-3 2-1 15,-5 6-1-15,-6 0-10 16,-3 8 46-16,-1 0-44 15,-4 0 3-15,0 2-12 16,-11 6 0-16,2 8 0 16,-6 10-1-16,7 8-38 15,3 5 24-15,13 1-83 16,6-3 1-16,9 0 14 16,3-8-4-16,1-2 60 15,8-7 5-15,-5-8 28 0,3-4-11 16,-4-12 11-1,4 0 0-15,-3-10 8 0,0-4 5 16,-4-5-4-16,-1-3-9 16,-6 1 9-16,0-3-15 15,0 7 6-15,-3 3-9 16,6 8 3-16,-1 2-1 16,5 6-1-16,3 8-1 15,-1 6 9-15,2 8-25 16,-4 8 25-16,-5 5 0 15,0 4-12-15,-6 2 3 16,-5-3-15-16,-5-2 1 0,-9-10 22 16,2-8 1-16,-2-8 12 15,1-8 16-15,4-8 8 16,7-11 0-16,4-8-22 16,9-6 17-16,4-3-29 15,5-2 41-15,5 2-43 16,2-4-20-16,2 6-32 15,0 6-80-15,-8 10-87 16,18-10-438-16</inkml:trace>
  <inkml:trace contextRef="#ctx0" brushRef="#br0" timeOffset="14190.8">29437 2699 1295 0,'-12'-2'539'0,"1"2"-500"0,-9 0-6 0,-4 6 60 0,2 0-17 0,1 6 23 0,11 2-81 0,7 2-6 0,10 6-13 0,11 4 8 16,6 2-7-16,10 4 15 15,4-2-14-15,2 0 11 16,-5 0-12 0,-8-2 0-16,-5-2 21 0,-9-1 6 15,-8-3 11-15,-5-6 10 16,-9-4 0-16,-6-2 36 15,-10-2-38-15,-6-4-32 16,-2-2 28-16,-6-2-42 16,1-4-35-16,1-2-188 15,-67-20-472-15</inkml:trace>
  <inkml:trace contextRef="#ctx0" brushRef="#br0" timeOffset="14871.44">26917 3567 1648 0,'2'0'318'0,"7"0"-280"0,2 0 91 0,11-2 30 0,14-4 12 0,6 0-69 0,14-8-51 0,7 0 22 16,5-6-73-16,1 2 8 15,1 0-22-15,-13 6-5 16,-10 0-202-16,-11 4-142 16,-1 10-225-1</inkml:trace>
  <inkml:trace contextRef="#ctx0" brushRef="#br0" timeOffset="15035.74">26973 3774 1438 0,'0'1'356'16,"2"2"-290"-16,6-1-2 0,19 2 44 15,21 0 5 1,29-8-13-16,85-5-11 0,48-2-50 15,6-7-39-15,-85-1-54 16,-34-9-494-16</inkml:trace>
  <inkml:trace contextRef="#ctx0" brushRef="#br0" timeOffset="30562.51">20214 8713 854 0,'3'0'240'0,"2"-2"-168"0,1 2-38 0,3-4-22 0,-3 1 30 0,-3 3 0 0,-3-1 35 16,0 1 82-16,0 0-89 16,0 0-28-16,0 1 26 15,0-1-4-15,0 0-5 0,0 3-4 16,2-3-23-1,-2 0 16-15,0 0-48 0,0 1 0 16,3-1 0 0,-3 5 0-16,4 0-102 0,5 2-367 15</inkml:trace>
  <inkml:trace contextRef="#ctx0" brushRef="#br0" timeOffset="30818.52">20286 8813 586 0,'-4'-2'973'0,"1"2"-874"0,-6-4-99 16,7 8 52-16,0-4-2 15,0 0-13-15,2 0 5 16,0 0-28-16,0 0-14 16,2 2-9-16,-2 2-68 15,0 0-29-15,2 6-248 16</inkml:trace>
  <inkml:trace contextRef="#ctx0" brushRef="#br0" timeOffset="32868.44">25384 4474 863 0,'0'0'621'0,"0"0"-540"0,0 0-60 0,0 0 24 16,2 0-21-16,-2 0-24 0,0 0 1 0,0 0-2 0,0 0 1 16,2 0-35-1,10 0-128-15</inkml:trace>
  <inkml:trace contextRef="#ctx0" brushRef="#br0" timeOffset="34243.05">25547 4349 1374 0,'-3'-2'252'0,"3"2"-123"15,-2-4-29-15,0 4 29 16,-1-2 33-16,1 0-40 16,2 2-25-16,0 0-34 15,-2 0-22-15,2 0 32 16,0 0-73-16,2 2-27 0,-2 0 12 16,0 6-16-16,2 10 31 15,-2 8 0-15,3 14 0 16,-3 5 9-1,4 3-9-15,1-1-6 0,2 0 0 16,-1-7 12-16,3-2-6 16,-2-8 0-16,-2-4 0 15,-1-8 3-15,-2-6-3 16,0-4-1-16,-2-6-7 16,0 0 8-16,0-2 13 15,-2-2-1-15,2-2-12 16,-2-6 12-16,0-4-12 15,2-8-21-15,0-2 10 0,4-4 11 16,2-4-13-16,3 4 13 16,7-2 0-16,-3 0-5 15,3-1 5-15,5 8-10 16,-4 1 10-16,3 8-8 16,-3 1-4-16,2 8 12 15,-6 2-9-15,-4 6-9 16,2 2 18-16,-2 12-3 15,5 5-4-15,-1 2 14 16,3 3 10-16,-1 0-17 16,-1-5-6-16,3-2 6 15,-3-2 0-15,1-8 0 16,3 0 1-16,-1-6 10 16,6-2 2-16,0-4-13 15,3-2 0-15,2-6 16 16,1-2-15-16,0-4-1 0,3-2 25 15,-8-2-24 1,-1 2 31-16,-6 0-32 0,-3-3 12 16,-5 3 0-16,-3 3-3 15,-4-3-9-15,-2 1-20 16,-6 7 3-16,-1 1 11 16,1 4-33-16,-8 1 20 15,5 4 5-15,-6 2 10 16,-5 10-8-16,-5 5 11 15,-2 11-16-15,4 6 2 16,7 2 8-16,9 0-1 0,3-4-10 16,8-4 6-16,3-6-25 15,5-4 16-15,11-4 10 16,0-8 2-16,6-2 9 16,4-4 0-16,2-6 8 15,-3-4-8-15,3-4 10 16,-4-6-4-16,0-2 0 15,-2-4 20-15,-2-2-26 16,0 1 1-16,-12 2 7 16,-3 3-8-16,-8 1 15 15,1 6-15-15,-12 4 12 16,3 4-16-16,0 3 4 16,-2 1 0-16,4 2 1 15,2 2-1-15,-2 12-37 16,-2 3 36-16,2 5 1 0,-1 5-9 15,8 3 9 1,1-9-27-16,4 0 21 0,-2-2 6 16,3-8 0-16,1 0 4 15,1-6 5-15,1-4 27 16,1-2-21-16,1-2-14 16,3-8 27-16,0 0-18 15,0-6 4-15,-3-2-14 16,-1 0 6-16,-1 0 9 15,-5 4-15-15,-7 3 0 16,2 7 30-16,-4 5-14 16,0 1-16-16,0 0-10 0,2 4-13 15,4 3 8-15,0 7 15 16,5 3 0-16,1-3-15 16,-4 2 15-16,1-6-115 15,2-2-116-15,9-8-219 16</inkml:trace>
  <inkml:trace contextRef="#ctx0" brushRef="#br0" timeOffset="34436.83">26620 4315 1948 0,'0'2'244'0,"0"-2"-193"0,-2 2-39 0,2 0-12 0,0 4-7 0,2 4-130 0,10 0-128 0,38 16-248 15</inkml:trace>
  <inkml:trace contextRef="#ctx0" brushRef="#br0" timeOffset="35139.32">26894 4411 1713 0,'-8'6'285'0,"-5"0"-228"0,-6 10-37 0,-1 4 50 16,5 2-38-16,6 0-8 16,4 0-7-16,7-5-16 15,3-2 51-15,4-4-39 16,0-1-12-16,5-6 44 15,-4-2 6-15,6-2-28 16,2 0-5-16,-2 2-12 16,-3 8 7-16,0 14-1 15,-4 14 27-15,-4 22 15 16,-5 14-30-16,-2 12-18 0,-3 5 0 16,1-5 6-1,1-14 12-15,-2-22-24 16,-3-18-25-16,1-14 25 15,-1-10 18-15,-2-9 19 16,1-9-37-16,-1-15 24 0,4-15-54 16,9-10 23-16,8-6-21 15,4-6 27-15,6-8 2 16,6-9 2-16,2-7-3 16,-5-2 7-16,2 0 16 15,-7 10-22-15,-3 11-1 16,-12 17 38-16,-2 14 1 15,-4 16 1-15,-6 10 10 16,6 6-44-16,-4 4 40 16,6 2-46-16,0 4-37 0,4 10 36 15,0 4-14 1,6 8 15-16,-1 4-10 0,5-2 10 16,3 2 21-16,-3-3-21 15,-3-5-2 1,2-4 1-16,-2-6-11 0,-4-4 10 15,1-2-11 1,1-4 13-16,-2-4 27 0,0-2-26 16,4-4 8-16,7-8 11 15,-1 2-19-15,4-2 1 16,-1 4-2-16,-3 8-9 16,6 2-13-16,-5 4 22 15,6 4-15-15,-4 6-57 16,1-2-258-16,14 4-257 0</inkml:trace>
  <inkml:trace contextRef="#ctx0" brushRef="#br0" timeOffset="36823.58">28053 4283 1116 0,'-2'0'281'0,"2"-2"-203"0,2 2-45 0,-2 0 60 0,0-2-5 0,0 2-19 16,2 0-31-16,1-2 13 0,-1 2-30 15,-2 0 6 1,0-2 22-16,0 2-2 0,0 0 56 15,0 0-55-15,0-2 17 16,0 2 26-16,0 0-32 16,-2 0 10-16,-1 0 18 15,-1 2-62-15,0 0 1 16,-4 2-26-16,-2 6 1 16,-8 2 16-16,-2 6-17 15,-3-2-6-15,8 0 6 16,6-2 0-16,4-4-22 15,10 4 19-15,2-4-65 16,8 5 13-16,14-1 44 0,9-1 5 16,7 3-9-1,3-1 0-15,2-1-1 16,-8 1 5-16,-5-2 8 0,-4 3 3 16,-16-5 2-1,-6 7-2-15,-4-1-24 16,-14 1 10-16,-4-2 13 0,-4 0 2 15,-10-4 9-15,-2 0 3 16,-2-4-13-16,-2 0-9 16,0-6-72-16,2-8-169 15,-5 0-40-15,-46-44-1057 16</inkml:trace>
  <inkml:trace contextRef="#ctx0" brushRef="#br0" timeOffset="37004.33">28118 4325 1652 0,'13'-2'309'0,"1"0"-206"0,15-2 46 0,4 2-8 0,0 0-66 0,-2 0-35 0,3-2-40 15,-1-2-30-15,56-14-238 16</inkml:trace>
  <inkml:trace contextRef="#ctx0" brushRef="#br0" timeOffset="37287.11">28654 4488 2081 0,'6'0'333'0,"-6"0"-245"16,0 0-11-16,4-3-34 15,2 3 52-15,5 0-64 0,10 0-22 16,1-1-9-16,2-2-28 15,1 2-169-15,41-16-258 16</inkml:trace>
  <inkml:trace contextRef="#ctx0" brushRef="#br0" timeOffset="38489.11">29606 4146 469 0,'0'-1'992'0,"-2"1"-816"0,2-4-80 0,-3 4 52 0,3-2-22 0,-2 2 26 0,-2 2-37 16,2-2-41-16,0-2 26 15,2 2-28-15,0 2-49 16,-5-2 2-16,1 9-17 15,-8 9-8-15,-7 14 31 16,-6 11-30-16,-2 7 29 16,5 0-30-16,4-2 1 15,7-5-1-15,6-10 0 16,5-2-16-16,5-9 14 16,6-3-7-16,9-6-3 15,7-5 12-15,2-7 0 16,6-2-6-16,3-3 6 15,-5-2-9-15,-8-5 8 0,-7 6 2 16,-13 1 35 0,-8-1-11-16,-7 0-24 0,-13 2-2 15,-10 2-3 1,-15 1-25-16,-2 1-50 0,-2 3-112 16,12 3-94-16,9-15-424 15</inkml:trace>
  <inkml:trace contextRef="#ctx0" brushRef="#br0" timeOffset="39228.18">30272 3950 1302 0,'-2'-2'366'0,"0"2"-206"0,-2-4-47 0,-1 2 25 0,5 2-2 0,-3 0-38 0,3 0-14 0,0 0 12 15,-2 2-62-15,-4 8 23 16,-7 6-25-16,-6 10-10 16,4 10 16-16,1 6-16 15,1 7-8-15,7 3-14 16,3 4 12-16,3 4-2 15,0 0-10-15,5 5-1 16,-1-10 0-16,5 2 1 16,-2-10-6-16,2-2 6 0,0-5 0 15,2-2-12-15,0-8-63 16,-2-2-123-16,-5-6-57 16,1-6-35-1,-16-5-517-15</inkml:trace>
  <inkml:trace contextRef="#ctx0" brushRef="#br0" timeOffset="39422.68">30119 4525 854 0,'8'-8'1041'15,"8"5"-894"-15,11-8-63 16,2 1 117-16,7 5-133 0,-1-3-28 15,5-5-40-15,-2 3-31 16,2-4-253-16,52-28-472 16</inkml:trace>
  <inkml:trace contextRef="#ctx0" brushRef="#br0" timeOffset="39668.89">30667 3990 1673 0,'0'0'243'15,"0"0"-180"1,-2 0-3-16,2 6-6 0,-2 8 75 16,-4 6 22-16,4 9-59 15,2 3 28-15,2 5-68 16,6 6-26-16,-4-3 1 15,3 2-27-15,-3-4-80 16,-4-8-242-16,-11 16-303 16</inkml:trace>
  <inkml:trace contextRef="#ctx0" brushRef="#br0" timeOffset="39852.51">30636 4109 1801 0,'17'0'210'0,"-1"0"-159"16,20-3-51-16,3 3-98 16,64-4-233-16</inkml:trace>
  <inkml:trace contextRef="#ctx0" brushRef="#br0" timeOffset="40107.71">30968 4105 1066 0,'-12'1'849'0,"4"2"-729"16,-11 2-51-16,8 8-59 0,9 1 2 16,9 4-3-16,11 2-3 15,9 0 18-15,6-2 41 16,3 0-22-1,-1-2 10-15,-6 0-1 0,-4-6 13 16,-14 4 29-16,-7-4-46 16,-13 6 12-16,-13-2-6 15,-9 6-16-15,-18-2-26 16,-9-2-12-16,-2-3-107 16,-5-2-118-16,-88 3-361 0</inkml:trace>
  <inkml:trace contextRef="#ctx0" brushRef="#br0" timeOffset="42333.66">27831 5207 1155 0,'-5'0'159'0,"2"0"-159"0,-3-1-84 0,-7 1 37 0,-30 0-112 0</inkml:trace>
  <inkml:trace contextRef="#ctx0" brushRef="#br0" timeOffset="45855.96">27465 5193 544 0,'0'0'228'0,"0"0"-91"0,0 0-71 16,0 0-66-16,0 0-69 16,0 6-617-16</inkml:trace>
  <inkml:trace contextRef="#ctx0" brushRef="#br0" timeOffset="46839.85">27525 5161 178 0,'-2'-2'952'0,"0"2"-823"0,0 0-79 0,-1 0 1 0,3 0-44 0,0 0 8 0,0 0-1 16,0 0-4-16,0-2 29 15,3 2-39-15,-3 0 0 16,2 0 0-16,0 0 8 16,-2 0-8-16,2 0 49 15,-4 0 5-15,2 2-19 0,-2-2 28 16,0-2-53-16,-1 2 10 15,3 0-13-15,0 2-7 16,-5-2 0-16,5-2 0 16,-2 2-16-16,2 0-26 15,0 0-89-15,0 2-80 16,2-2 43-16,3 2 75 16,-2 0-26-16,-1 2 26 15,-2-2 44-15,2 0 49 16,-2-2 5-16,0 0 52 15,0 0 54-15,0 0-27 16,0 0-7-16,0 0-26 0,0 0 15 16,0 0-14-16,0 0 8 15,0 0 63-15,2 0-72 16,-2-2-51-16,2 2-19 16,3-2-14-16,-3 2-7 15,2 0-22-15,1-4 14 16,-1 4 41-16,-1 4-7 15,-1-4 14-15,-2 0 0 16,0 0 6-16,0 0-6 16,-2 0-79-16,-1 0-100 15,3 0-659-15</inkml:trace>
  <inkml:trace contextRef="#ctx0" brushRef="#br0" timeOffset="49520.71">27603 5127 1053 0,'0'-2'620'15,"0"2"-527"-15,2 0-32 16,-2 0 20-16,2 0-1 0,-2 0 50 15,0 0-55-15,0 0-3 16,0 0 6-16,-2 4 9 16,0 6 11-16,0 12 1 15,2 12-56-15,0 13 26 16,0 3-57-16,2 2-6 16,-2-4 6-16,2-4-10 15,-2-8 5-15,0-2-7 16,2-8 0-16,0-6 12 15,1-6-12-15,0 1-2 16,-1-5 2-16,0-2 11 0,2-3-6 16,-2-5-5-1,0 2 0-15,1-2-11 0,-3-2 11 16,0 2-43-16,0 0 5 16,2-2-11-16,0-1-2 15,8-5-47-15,-4-2 2 16,3-9 33-16,-1-2-76 15,0-8-13 1,5 1 52-16,-7 0 41 0,-2 6 46 16,2 4 12-16,-4 4 1 15,-4 4 36-15,-1 4-15 16,0-2-6-16,-1 2 21 16,2 0-6-16,-2 0 21 15,2-2-39-15,2 2 8 16,-5 2 56-16,5 0-29 0,-2 2 4 15,2 2 15-15,0 0-23 16,0 4-5-16,-2 4-31 16,4 8-2-16,-2 8 89 15,0 4-67-15,7 0-12 16,-3 0 15-16,-2-6-21 16,2-4-1-16,-4-4-8 15,0-4 0-15,-2-4-21 16,-2 4-9-16,-7-2-149 15,-20 13-269-15</inkml:trace>
  <inkml:trace contextRef="#ctx0" brushRef="#br0" timeOffset="49860.8">28103 5358 1923 0,'0'0'323'0,"-4"-4"-196"0,4 4-68 0,0 0 71 0,0 0-26 15,4-2-29-15,2 0 6 16,1 0-8-16,6-2-31 0,5-2 21 16,13-3-63-16,9 4 0 15,7 1-1-15,1-2 10 16,6-1-8-16,-2 2-1 16,4-4-148-16,4-2-218 15,67-36-719-15</inkml:trace>
  <inkml:trace contextRef="#ctx0" brushRef="#br0" timeOffset="50497.12">29294 5059 980 0,'-4'-2'919'0,"4"2"-769"0,-3-2-36 0,3 2 21 0,0 0-9 0,7 0 10 0,-3-2-89 15,8 2-7-15,5 0 25 16,8 4-44-16,10 2 3 16,3 4-2-16,1-2-16 15,-4 0 35-15,-4 0-41 16,-2-4 7-16,-9 2 8 16,-4-4-15-16,-10 2 1 15,-3 0-2-15,-3 2-14 0,-5 6 15 16,3 8 14-16,-2 4-13 15,-5 8 40-15,4 2-35 16,-4-1 0-16,1 0-6 16,1-2 6-16,-7-5 11 15,6-6-17-15,1-2-3 16,-2-6-9-16,4 0 12 16,3-4-63-16,2-2-122 15,4-2-291-15,50-16-252 16</inkml:trace>
  <inkml:trace contextRef="#ctx0" brushRef="#br0" timeOffset="50954.37">30228 4973 1456 0,'0'0'325'0,"-3"4"-184"0,-1-4-72 0,-3 2 63 0,1 2-49 0,-6 6-16 15,-5 6 43-15,3 8 4 16,3 6-23-16,2 8-32 16,1 4-37-16,8 2 41 15,8 4-47-15,1 1-15 16,7-4 30-16,6 0-19 15,-4-3-5-15,5-4-7 16,-6-4 12-16,3 2-9 0,-7-8-3 16,-1 1-67-1,-6-4-107-15,-4-4-192 0,-20 5-121 16</inkml:trace>
  <inkml:trace contextRef="#ctx0" brushRef="#br0" timeOffset="51126.03">30165 5406 1466 0,'5'-10'588'16,"4"4"-403"-16,8-12-73 16,3 8 19-16,7-2-17 15,2 6-72-15,0-2-20 16,3 0-22-16,1 2-15 0,-2-5-15 16,0-2-253-1,0-7-218-15,21-51-117 0</inkml:trace>
  <inkml:trace contextRef="#ctx0" brushRef="#br0" timeOffset="51292.66">30615 4985 1550 0,'0'-2'290'0,"0"2"-139"0,2 0 20 16,-2 4-109-16,3 6 29 16,1 10 14-16,3 8-24 15,4 8-12-15,4 4-34 16,-1-4-34-16,1 2-1 15,-1-4-48-15,-9-7-258 16,-41-5-763-16</inkml:trace>
  <inkml:trace contextRef="#ctx0" brushRef="#br0" timeOffset="51420.44">30914 5117 481 0,'13'4'1052'0,"32"-14"-1052"16</inkml:trace>
  <inkml:trace contextRef="#ctx0" brushRef="#br0" timeOffset="52960.52">27862 6184 1566 0,'-2'0'330'0,"4"0"-180"0,-4 0-36 0,4-2-16 0,-2 4-1 0,-2 0-61 16,0 6 29-16,-6 8-4 0,2 14-19 15,1 6 15-15,1 2-51 16,2-2-5-16,4-1-1 16,2-7-19-16,3-5-3 15,5-9-215-15,11 3-295 16</inkml:trace>
  <inkml:trace contextRef="#ctx0" brushRef="#br0" timeOffset="53338.1">28169 6140 1984 0,'-2'0'275'0,"0"6"-233"16,-3 4-24-16,-4 6 60 15,0 6 19-15,5 2-22 16,6 2-21-16,3-4-22 16,8 0 47-16,-2-6-55 15,4-2 6-15,4-5 23 16,-4 0-29-16,3-7-6 16,-3-2 12-16,-1-2-29 15,-5 0 73-15,-1-4-68 0,-2 5-6 16,-4-4 24-1,-4-1-11-15,-4-4-13 0,-2 2-33 16,-5-2 23-16,-3 0-13 16,-7 4 23-16,4 2-69 15,-2 0-48-15,8-2-73 16,9 2-113-16,26-24-368 16</inkml:trace>
  <inkml:trace contextRef="#ctx0" brushRef="#br0" timeOffset="53724.13">28833 5953 2058 0,'0'-4'255'0,"0"0"-168"16,0 0 67-16,-2 2-16 15,-5 0-33-15,5 2-90 16,-2 2 57-16,-8 4-61 16,-5 8-10-16,-12 8 23 15,-7 8-11-15,3 2 5 16,10 3-18-16,7-5 0 16,12-2-9-16,6 0 9 0,8 2-21 15,3-2 14 1,3 0 7-16,1 8 12 0,1 0-12 15,-3 2 1-15,1 1 8 16,-7-2-9-16,-3-1 0 16,-1-1 0-1,-3-5 0-15,-2-4-27 0,-2-4-42 16,-3-6-81-16,-3-8-69 16,1-4-114-16,-31-32-226 15</inkml:trace>
  <inkml:trace contextRef="#ctx0" brushRef="#br0" timeOffset="53857.66">28760 6316 1781 0,'10'-4'275'16,"9"-4"-226"-16,10-4-49 0,6-4-42 16,40-34-408-16</inkml:trace>
  <inkml:trace contextRef="#ctx0" brushRef="#br0" timeOffset="54095">29113 5899 1990 0,'0'0'355'0,"0"0"-250"0,-2 8-88 16,4 4 34-1,-2 6 79-15,5 6-59 0,2 3 7 16,-3 1 1-16,3-1-26 16,-1 4-8-1,2-3-45-15,-6-4-23 0,0-4 22 16,-6-2-178-16,-6-4-390 16,-30 4-180-16</inkml:trace>
  <inkml:trace contextRef="#ctx0" brushRef="#br0" timeOffset="54258.38">29115 6025 2273 0,'23'-4'266'16,"0"0"-190"-16,21-2 7 0,14 1-19 15,-2-8-64-15,0 4-118 16,60-28-442-16</inkml:trace>
  <inkml:trace contextRef="#ctx0" brushRef="#br0" timeOffset="54840.85">28095 6900 1291 0,'0'0'347'0,"2"0"-194"0,0 0-42 0,-2 2 13 0,6 4 19 0,-2 2 47 0,-2 8-40 16,5 0-36-16,-3 6-1 16,5 2-55-16,-2 0-34 15,0 0-24-15,-1-4-30 16,-4-2-202 0,-15 12-440-16</inkml:trace>
  <inkml:trace contextRef="#ctx0" brushRef="#br0" timeOffset="55341.56">28501 6870 2068 0,'0'0'560'0,"-3"0"-452"15,3-2-108-15,-2 4 8 16,0 0 11 0,-9 8 2-16,-1 0-7 0,0 8 13 15,-4 6-26-15,7 0 53 16,5 4-54-16,6 0-6 16,4-4-7-16,10-2 10 15,1-5 1-15,4-6-17 16,-3 0 38-16,-3-4 5 15,-1 4-24-15,-7-1-4 16,-5-2 3-16,-2-3 1 0,0 1 0 16,-2-2-1-16,-5-1-50 15,0-2 0-15,-8-1-165 16,-1-8-20-16,-2-3 47 16,4-11 92-16,6-3 41 15,6-4 25-15,6-8 31 16,8 5 42-16,7 0 3 15,6 6 48-15,6 2 46 16,4 6 7-16,8 0-34 16,4 8-25-16,2 0-55 15,0 4 24-15,-4 2-56 16,-8 0-54-16,-6-6-297 16,19-22-846-16</inkml:trace>
  <inkml:trace contextRef="#ctx0" brushRef="#br0" timeOffset="56018.96">29150 6639 1631 0,'-3'-2'861'0,"6"0"-732"0,-3-2-60 0,0 4 43 0,-3 0-31 0,1 0 35 0,-1 2-101 0,-1 2-6 0,-5 12-9 16,-7 12 42-16,-1 16-18 16,-3 13-24-1,7 7 22-15,3 0-10 0,8 0-12 16,4 2 0-16,0-6 4 15,1-1-3-15,2-1 0 16,-3-6-1-16,-2-6-38 16,-4-10 38-16,-6-8-135 15,-1-8-81-15,-5-4-68 16,-1-10 1-16,-4-8 158 16,4-6 97-16,3-10 28 15,4-8 30-15,10-2 34 0,6-4 65 16,12 6-30-16,4-2-55 15,9 6-5-15,8-2 55 16,5 2-41-16,3 1 26 16,1 6-49-1,0-6-10-15,-9 6 13 0,1-2-20 16,-6-2 5-16,-3-6-18 16,-6-7 1-16,-3-4 19 15,-7-6-20-15,1-4 0 16,-9 2 21-16,-3 3 5 15,-4 5 34-15,-2 10-18 16,-2 8-27-16,1 11 61 16,3 3-76-16,3 4-19 15,-3 4-1-15,0 6-13 16,2 12 32-16,4 11-10 16,6 6 11-16,5 3-30 0,-1 0-27 15,-1-6-111-15,-3-4-87 16,-10-8-72-16,-6-6-45 15,-39-2-638-15</inkml:trace>
  <inkml:trace contextRef="#ctx0" brushRef="#br0" timeOffset="56143.18">29408 6914 1517 0,'4'-14'459'0,"9"0"-153"0,12-14-110 0,18-5-8 0,15 4-107 0,4 3-27 0,7 1-23 16,-4 4-30-16,-5 0-1 0,44-25-318 15</inkml:trace>
  <inkml:trace contextRef="#ctx0" brushRef="#br0" timeOffset="56827.1">28113 7614 1774 0,'3'6'634'0,"3"-2"-564"16,12 5 77-16,11 6-13 16,15-1-43-16,12 0-10 15,13-8-18-15,16-4 17 0,9-6-56 16,8-6-23-1,1-2 40-15,-3 0-41 0,4-2 0 16,-3 2-7 0,4-4 16-16,-1-2 4 0,8-7-13 15,64-21 0-15,1-32-1 16,-118 36 1-16,-6-4-17 16,57-40 16-16,-10-9-1 15,-13 4-19-15,-23 4 21 16,-17 13 0-16,-20 10 0 15,-19 9 0-15,-16 3-33 16,-15-2 26-16,-19-4-25 16,-22 0 26-16,-13-4-16 0,-13-2 22 15,-11 6-12 1,-10 8 12-16,-70-11-3 16,-22 33-5-16,-19 46 16 0,50 26-16 15,-26 27 8-15,-14 16 0 16,34 20-4-1,26-1 4-15,33 15-10 0,18 11 9 16,40-11-73-16,40-76-61 16,16-4-95-16,10-8-19 15,14 42 108-15,35-7-81 16,156 70-672-16</inkml:trace>
  <inkml:trace contextRef="#ctx0" brushRef="#br0" timeOffset="58459.52">26551 8175 1603 0,'0'-2'306'0,"0"2"-209"0,-2 0-20 0,2-2 56 0,-2 4-37 0,0-2 20 0,0 4-74 16,-10 12-2-16,-1 8 56 15,-5 10-30-15,-2 11-13 16,4-3-53-16,1-2 9 16,3-2-3-16,4-10-6 15,1-8-2-15,3-10 2 16,2-2 0-16,2-6 0 16,0 0-18-16,0-4-32 15,2 0 43-15,0-10-40 0,2-4-40 16,3-12 80-16,5-10 7 15,-2-7 0-15,5-2-24 16,-1-7 24-16,4-3-15 16,-7 5 15-16,2 2 0 15,1 8 5-15,-1 9 4 16,1 8 46 0,-5 9-29-16,-3 6-20 0,1 7 66 15,-5 3-72-15,3 7 6 16,2 7 33-16,-1 8 6 15,7 14 7-15,3 6-50 16,-1 4 16-16,6 2 3 0,-3-6-21 16,3-2-11-1,-4-8-5-15,-2-8-85 16,-4-3-83-16,-6-7-149 0,-21 5-152 16</inkml:trace>
  <inkml:trace contextRef="#ctx0" brushRef="#br0" timeOffset="58670.88">26527 8220 1837 0,'2'0'499'0,"-2"0"-455"0,7-3-28 0,6 1 5 0,5-4-9 0,11 4 6 0,5-2-18 15,1 0-66-15,3-2-73 16,2 0-124-16,51-10-320 16</inkml:trace>
  <inkml:trace contextRef="#ctx0" brushRef="#br0" timeOffset="59459.1">26946 8099 1818 0,'-2'0'261'0,"2"-2"-126"16,-5 4-84-16,-4 4-22 0,-6 6 8 16,-6 8-7-1,-3 4 66-15,4 6-31 0,0-4-31 16,7-1 53 0,6-4-57-16,4-1-29 0,6-2 11 15,4 3-6-15,6-5 14 16,5-3-20-16,1 8 0 15,6-3 4-15,0 4-4 16,2 4 6-16,-3 2-6 16,-2 4 8-16,-2 6 1 15,-7 6-9-15,-1 4 0 16,-5 5 15-16,1-3-15 0,-8-5-1 16,0-8 0-1,-11-9-3-15,-5-2-15 16,-10-6 7-16,-10-4-74 15,-6-2 65-15,0-10-7 0,3-12 22 16,4-10-2-16,8-12 16 16,12-14 11-16,13-14-19 15,10-10-36-15,17-7 13 16,13-3-16-16,15 6-4 16,8 10-2-16,5 5-29 15,1 12 64-15,-2 9-1 16,-5 1 11-16,-4 11 2 15,-3 4-2-15,-11 4 0 16,-11 4-1-16,-8 4 7 16,-16 6-3-16,-10 0-1 0,-5 0-1 15,-6 2 45 1,-3-2-44-16,-6 2-2 0,-2 2 30 16,-2 4-1-16,4 0 64 15,-2 8-50 1,2 6-25-16,3 2 48 0,5 6-48 15,6 2-12 1,7 1-6-16,9-5 1 16,1-4 37-16,3-8-37 0,9-4-1 15,-1-2 75-15,4-6-7 16,2-4-26-16,4-2 1 16,4-4-43-16,3-5 55 15,0-1-55-15,2-1 0 16,-7 1 12-16,-2-1-12 15,-11 1 0-15,0-1-1 0,-10 1-17 16,-1 1 8 0,-5 5-83-16,-2 0-75 0,0 2-96 15,-4 2-230-15,-7-2-405 16</inkml:trace>
  <inkml:trace contextRef="#ctx0" brushRef="#br0" timeOffset="59925.25">27788 8141 1864 0,'0'0'471'0,"0"-2"-324"15,-2 2-41-15,2 0 20 0,0 0-28 0,0-2-53 0,0 2 10 0,0 0-55 16,0 0-66-16,0 2-147 16,-23 14-412-16</inkml:trace>
  <inkml:trace contextRef="#ctx0" brushRef="#br0" timeOffset="60107.32">27739 8370 1937 0,'0'0'667'0,"2"0"-601"16,1 0-7-16,-3 0 37 15,2 0-60-15,0-2 37 16,-2 2-73-16,4-3-55 16,1 2-77-16,1-2-329 15,8-16-680-15</inkml:trace>
  <inkml:trace contextRef="#ctx0" brushRef="#br0" timeOffset="62809.68">28313 8013 1888 0,'0'0'380'0,"0"-2"-242"0,3-1-32 0,6 2 46 0,0-5-125 0,4-6-26 16,9 2 13-16,-1-2-12 15,1 6 16-15,-4 6-18 16,-5 4 6-16,-2 12 24 15,-6 8-29-15,-8 12-1 16,-3 12 26-16,-17 4-8 16,1 6 8-16,-12-6-26 15,3-6 0-15,4-7 18 0,8-14-18 16,5-10 0-16,5-5 7 16,7-8-5-16,11-4-4 15,5-2-47-15,10-10 49 16,19-4 46-16,15-7-46 15,6-3-6-15,5 1 6 16,-7 0-60-16,-4 4-74 16,-11 0-247-16,42-37-245 15</inkml:trace>
  <inkml:trace contextRef="#ctx0" brushRef="#br0" timeOffset="63175.18">28922 8026 2058 0,'0'3'292'15,"-2"-1"-248"-15,-3 6-20 16,-8 4 52-16,2 0-13 16,0 2-15-16,5-6-48 15,-2-2 9-15,12 0 19 16,0-4-28-16,0-2 0 15,4 0 52-15,8-2 15 0,6-4 7 16,1-2-50 0,1 2-24-16,-6-4 63 0,-7 6-53 15,-11 2 17-15,-7 2-18 16,-2 0-1-16,-6 0-1 16,-12 0-7-1,-10 2-36-15,-11 2 35 0,4 4-67 16,6 0-30-16,11-2-91 15,10 2-139-15,12-4-38 16,45-8-1169-16</inkml:trace>
  <inkml:trace contextRef="#ctx0" brushRef="#br0" timeOffset="63526.08">29234 7945 1881 0,'-2'0'536'0,"2"0"-494"15,-3 2-42-15,-3 9 6 16,0 2 3-16,-6 6-9 16,10 4 7-16,8-1 34 15,6-4-29-15,5-4 9 16,8-2 27-16,6-6-3 15,2-6 13-15,3-4-50 16,2-4 2 0,-2-4 26-16,-7 0-27 0,-12-2 8 0,-5 0 26 15,-12 1-22-15,-6 0 8 16,-6 1-29-16,-9-3 1 16,4 5-16-16,-5 1 4 15,2 9-71-15,2 1-100 16,7 7-268-16,22 5-141 15</inkml:trace>
  <inkml:trace contextRef="#ctx0" brushRef="#br0" timeOffset="64228.07">29740 7870 2016 0,'4'4'189'0,"7"0"-182"16,7 6-1-16,2 1-6 15,2-3 0-15,-3-7-31 16,0-2 23-16,-3-7 8 16,-3-1 48-16,3-3-6 15,-5-2 3-15,3 0-9 16,-3 4 20-16,-1 0-25 15,-5 7-1-15,2 6 6 16,0 16-27-16,1 10 5 16,1 20 25-16,1 13-39 0,-6 8 33 15,-2 6-33-15,-4 4-14 16,-5-6 7 0,-7-13-14-16,-10-13-35 0,-4-16-28 15,-3-20-6-15,2-12 90 16,4-20 0-16,11-12-10 15,14-18 9-15,14-11-16 16,19-3-16-16,19-4-40 16,14 2-31-16,5 2 94 15,-2 8-5-15,-2 3 15 16,-11 12 33-16,-13 4-3 16,-17 13 43-16,-12 10-8 15,-17 0-40-15,-3 6 58 16,-8 2-68-16,-9 2-6 0,0 4 1 15,-4 6-10-15,2 2-6 16,9 2 5 0,12 2-44-16,8 4 8 0,12-6-97 15,9 4 32-15,6-1 96 16,0-4 6-16,5 1 6 16,-3-1 6-16,-6-1 3 15,-5-1 78-15,-9 1 2 16,1 2 7-16,-9 1 18 15,-5 0-32-15,-5-3-38 16,-6 2 5-16,-2 3-32 16,-6-5 41-16,-3 2-53 15,0-2-11-15,-2-7 32 16,1 2-32-16,-2-6-7 0,2 2-102 16,-2-2-268-16,-29-4-346 15</inkml:trace>
  <inkml:trace contextRef="#ctx0" brushRef="#br0" timeOffset="64626.34">27792 8849 1624 0,'-2'0'306'0,"2"0"-107"0,0-2 4 0,5 0-4 0,4-2-20 0,15-6-103 0,16-4 29 0,18-4-49 16,20-5-20-16,11 0 19 15,7-5-35-15,5-1-11 16,-6 1-9-16,-9 5-21 16,-11 2-12-16,-22 7-158 15,-17 6-287-15,-21 8 28 0,-66 34-404 16</inkml:trace>
  <inkml:trace contextRef="#ctx0" brushRef="#br0" timeOffset="64792.03">27870 8959 2418 0,'11'0'260'15,"14"-2"-170"-15,24-6-27 16,27-4-30-16,24-10-32 0,80-20 17 15,26-10-36 1,-9 2-33-16,-93 8-465 0</inkml:trace>
  <inkml:trace contextRef="#ctx0" brushRef="#br0" timeOffset="69937.38">24365 1420 1181 0,'-4'-3'215'16,"2"3"-167"-16,-7-4 3 0,5 0 60 0,-6 0-90 0,4-3-15 0,0 3 69 0,-1-3-44 15,0 3 50-15,0 4-61 16,-1-2-19-16,3 2 93 16,1 2-79-16,-1-2-6 15,2 2 27-15,1-2 6 16,4 0 24-16,-2 0-27 15,0 2-12-15,3-2 78 16,-1-2-96-16,3-2-9 16,-1 0 0-16,9 4 0 0,1 4 51 15,13-2-51-15,13-2 11 16,8-2 41-16,18-6-50 16,18 2 13-16,17 0 13 15,70-8-19-15,28-6 37 16,21-10-46-16,-78 14 0 15,3 4 60-15,0-6-60 16,-5 2 2-16,-3 10 15 16,-2-4-16-16,-12 8 13 15,-3-4-14-15,13-4 0 16,12 4 0-16,-9-2 0 16,7-2 0-16,-8-6-6 15,-79 14 13-15,-2-2-13 0,-4 2 6 16,52-6 0-1,-13 2-1-15,-4 2 1 0,-8 2 0 16,0 0-6-16,-2-1 13 16,5-2 7-16,7-5-14 15,9 2 0-15,0-9 0 16,4 6 0-16,0-7-3 16,-2 1-3-16,-5 3 12 15,1 2-5-15,5 2-1 16,-1 0 0-16,-1 2-6 15,8 4 6-15,-2-2 0 16,8-6-1-16,67-2 2 16,25-4-1-16,16 0 0 0,-72 20 0 15,-1 0-2 1,-7 2 2-16,-14-4-13 16,6 2-8-16,0-2 21 15,-9 6 16-15,11-14-16 0,-6 8 0 16,2 8 0-16,-7-14 0 15,3 4 0-15,-5-2-9 16,-62 0 20-16,-2 0 4 16,-7 4-15-16,46-4 0 15,-12 4 0-15,-12 4 0 16,-15-4 0-16,-9 4 15 16,-7-2-5-16,-7 0 43 15,-1 0-33-15,-8 0-19 16,-3-2 55-16,-6 0-55 0,-9 0-1 15,1-2 0-15,-7 2 13 16,0 0-37-16,0-2-39 16,-7-2-427-16,-82-36-1129 15</inkml:trace>
  <inkml:trace contextRef="#ctx0" brushRef="#br0" timeOffset="87158.43">28454 12178 787 0,'-2'-2'137'0,"2"2"-100"0,0 0-22 0,0 2-15 0,-2-2 14 0,2 0-13 16,0 0-1-16,0 0-18 16,0 0 18-16,0 2-15 15,0-2-9-15,-2 2 8 16,-3 0-31-16,5-2 26 15,-3 0-9-15,3 0-79 0,-2 2-20 16</inkml:trace>
  <inkml:trace contextRef="#ctx0" brushRef="#br0" timeOffset="148393.4">25780 16579 735 0,'-4'0'333'0,"0"0"-230"0,2 0-94 0,-3-4-9 0,3 0 0 0,2-2-98 0,0 2 11 0,2-4-81 16,18-24-388-16</inkml:trace>
  <inkml:trace contextRef="#ctx0" brushRef="#br0" timeOffset="148506.04">25825 16507 747 0,'-3'0'320'0,"3"10"-154"0,-4 2-85 0,0 6 20 16,2 0-70-16,-3 2-31 16,5 0-60-16,0-2-43 15,5 6-419-15</inkml:trace>
  <inkml:trace contextRef="#ctx0" brushRef="#br0" timeOffset="155190.29">2261 10698 1167 0,'0'-2'314'0,"-3"0"-190"0,1-4-89 0,2 2-1 0,0 0 25 0,0 2-59 15,0-2 0-15,2 4 4 16,-2-5-3-16,0 0 27 15,0 1 38-15,-2-1-40 16,2 4 59-16,0 1-50 0,0 0-22 16,0 0 32-16,0 0-13 15,0 1 1-15,0-1-33 16,0 0 1-16,-2 0 46 16,2 0-47-16,2 0 8 15,-2 3 13-15,0-1-12 16,0 2 22-16,2 4-4 15,1-2-18-15,-1 2 54 16,1 0-51-16,-1 0 5 16,0-2 10-16,2-2-11 15,-4 2 19-15,0-4-35 16,3 0 7-16,-3-2 49 16,0 0-38-16,2 0 16 0,-2 0 13 15,-2 0-28-15,2 0 49 16,0 0-49-16,0 2-17 15,0 0 43 1,-5 6-44-16,-1 14-1 0,-2 12 22 16,-2 12-21-16,-6 6 23 15,3-4-24-15,2-1 0 16,-1-9 5-16,6-4-5 16,-1-4-3-16,5-4-3 15,2-2 12-15,2-2-9 16,0-4 3-16,3-4-12 15,-1 0-14-15,-2-8 7 16,6 2-38-16,-6-4 10 16,-2-2-106-16,2 4-55 0,0 0-148 15,-12 0-848 1</inkml:trace>
  <inkml:trace contextRef="#ctx0" brushRef="#br0" timeOffset="156378.34">2229 10806 1034 0,'0'-6'212'0,"0"4"-115"0,0-6 22 0,0 6 68 0,0-2-70 0,-2 8-34 16,2 0 1-16,-2 4-71 16,-2 10 23-16,-1 6 26 15,1 2-31-15,2-2 5 16,-2-4 7-16,4-10-42 0,0-2 47 15,0-6-46-15,2-4-2 16,0-2 30-16,2 3-29 16,3-6 9-16,4-1-8 15,7-3 11 1,-5-3 16-16,1-7-29 0,-4 1 0 16,-2 0 3-16,-4 2-2 15,-4 8 21-15,0 6 35 16,-2 6-24-16,0 0 53 15,-1 2-86-15,-4 4 9 16,-1 6 16-16,-1 2-23 16,2-4 14-16,2 0-16 15,3-6 0-15,2-2 3 0,0 2-3 16,-2 2-29-16,0 0-125 16,-3 4-125-16,-1-1-89 15,-12 2-1060-15</inkml:trace>
  <inkml:trace contextRef="#ctx0" brushRef="#br0" timeOffset="156593.31">2223 10903 679 0,'-2'0'717'0,"2"0"-576"0,-2 0-60 0,2 0-49 0,0-3-32 0,0 3 24 0,2 0-24 0,0-1-137 16,12-2-626-16</inkml:trace>
  <inkml:trace contextRef="#ctx0" brushRef="#br0" timeOffset="156783.46">2225 11075 1347 0,'-4'-2'1035'0,"4"2"-855"16,-2 0-156-16,2-4-12 15,0 4-24-15,0 4-69 16,0-4-108-16,2 2-80 15,0-4-517-15</inkml:trace>
  <inkml:trace contextRef="#ctx0" brushRef="#br0" timeOffset="158828.18">1878 2577 1158 0,'-2'-3'275'0,"2"2"-11"0,-3-3-134 0,1 1-20 0,0 0 32 0,0-1-31 0,0 0-27 16,-1 0 14-16,-2-5-25 16,3 8 22-16,0-2-44 15,2 3-30-15,0 0 42 16,-2 3-63-16,2 0-1 16,-4 16 1-16,-3 9 0 15,1 13 29-15,-6 8-29 16,3 1 0-16,5-2 3 15,2-4-3-15,2-6-1 16,0-5 1-16,0-4-31 16,-2-3-58-16,2-5-157 15,0-3-82-15,-12-14-505 0</inkml:trace>
  <inkml:trace contextRef="#ctx0" brushRef="#br0" timeOffset="159267.14">1675 2510 1585 0,'5'-4'245'0,"1"0"-151"0,7-4 46 16,8-2-5-16,10 2-66 16,4 0-9-1,10 2 6-15,2 2-57 0,2 2-8 16,-3 4-1 0,-4 4 10-16,-1 6 7 0,-5 2-17 15,-3 10 0-15,-8 4 11 16,-3 4-11-16,-11 3 0 15,-7 2-1-15,-8-1 13 16,-7 3 34-16,-13-3-37 16,-5 0 14-16,-7-6 40 0,-5 0-36 15,-1-2 6-15,5-8-5 16,-2 0-27 0,8-3 51-16,9-7-52 15,2-2 0-15,7-5 3 0,3-3-3 16,4 0-86-16,4-2-130 15,16-32-318-15</inkml:trace>
  <inkml:trace contextRef="#ctx0" brushRef="#br0" timeOffset="160045.76">2449 2555 1804 0,'-4'-3'344'16,"2"-1"-170"-16,0-3 30 0,-2-2-71 0,2 3-56 0,-3-1 17 0,1 2-20 0,2 1-41 0,0 6-33 0,-6 6 15 15,-11 16-27-15,-12 16 12 16,-10 15-5-16,3 3-1 16,9-8 6-16,10-6-9 15,9-12 2-15,8-6-22 16,2-10 11-16,2-10-19 0,0-4-25 16,6-6 43-1,7-4-7-15,7-10-16 0,10-8-34 16,5-8-17-16,1-6 79 15,-7 0-64-15,-4 4-9 16,-7 4 54 0,-9 11 9-16,-4 13 17 0,-7 8-8 15,-2 4-18-15,-3 13 33 16,1 5 5-16,0 4-4 16,1 0 18-16,6-2-19 15,3-8 0-15,3-4-1 16,5-6 1-16,3-8 31 0,3-4-21 15,5-10-9 1,4-4 17-16,-4-13-6 0,2 0-12 16,-6-7 0-16,4-6 6 15,-3-7 5-15,0-7-11 16,-4-2 0-16,0-2 4 16,-9 10 41-16,-7 8-21 15,-4 16 15-15,0 5-12 16,-5 11 48-16,2 10-45 15,1 2-4-15,0 2-26 16,-3 10-7-16,-6 15 6 16,-1 17 1-16,-3 12 0 15,7 12 4-15,8 2-4 16,9 0-1-16,4 1-5 16,9-10 6-16,-2 2-2 0,7-13-25 15,-6-10-10 1,2-8 23-16,-5-12-35 0,-1-6-38 15,-1-8-9-15,-1-4-102 16,-3-6-54-16,6-44-954 16</inkml:trace>
  <inkml:trace contextRef="#ctx0" brushRef="#br0" timeOffset="160206.84">2727 2396 1708 0,'15'-6'228'0,"8"-2"-159"0,17-6 1 0,9 0 21 0,2 2-91 0,7 4-96 0,93-20-208 16</inkml:trace>
  <inkml:trace contextRef="#ctx0" brushRef="#br0" timeOffset="160579.4">3159 2438 1682 0,'0'2'283'15,"-5"0"-112"-15,-4 10-19 0,-8 4-16 16,-5 8-19-16,-3 12-36 15,4 0-12-15,4 1-69 16,11-3 11-16,6-4-2 16,11-6-9-16,4-6-17 15,7-6 17-15,7-8 0 16,5-6 34 0,1-12-34-16,4-2 1 0,-8-8-10 15,4-8 9-15,-3 1-27 16,-6 3 27-16,-8 6 0 15,-9 8-10-15,-4 10 10 16,-8 7-29-16,6 0 23 16,1 8-22-16,9-2 11 0,5 8-55 15,5 1-153-15,48 6-139 16</inkml:trace>
  <inkml:trace contextRef="#ctx0" brushRef="#br0" timeOffset="161095.74">3995 2162 324 0,'-2'0'1515'0,"-1"0"-1248"0,0-3-127 0,3 6 35 0,-4 2-106 0,-5 5-48 0,1 11 48 0,-6 12-25 0,1 14-19 0,-1 3-4 16,3 8-19-16,5-6 40 15,-1 0-42-15,7-5 0 16,0-6 15-16,2-5-15 16,3-5 0-16,-3-7-1 15,4-11 3-15,3 2 10 16,5-9-12-16,3-2 0 15,10-2 22-15,2-6-16 16,6-4-5-16,2-7-1 16,-2 0 14-16,-1-7-35 15,-5-2-50-15,-2-5-149 16,-8 3-67-16,-3-2-88 16,-12-26-580-16</inkml:trace>
  <inkml:trace contextRef="#ctx0" brushRef="#br0" timeOffset="161260.46">4016 2464 1144 0,'0'-2'629'0,"0"2"-466"0,0-2 28 15,0 0-50-15,6 0-6 16,0-4-47-16,7 4-10 16,5-2-39-16,13 0-31 15,3-2-16-15,3-4 1 16,-1 2-271-16,42-36-259 15</inkml:trace>
  <inkml:trace contextRef="#ctx0" brushRef="#br0" timeOffset="161453.57">3959 2167 1858 0,'9'0'242'16,"4"-4"-190"-16,9 3 145 16,12-2-104-16,1 1-71 15,6-2-22-15,5 0-67 16,95-24-467-16</inkml:trace>
  <inkml:trace contextRef="#ctx0" brushRef="#br0" timeOffset="161760.5">4656 2312 2121 0,'0'2'291'15,"0"-2"-219"-15,-4 2 22 16,-1 4 17-16,-9 10-54 16,-9 10 29-16,-4 10-19 15,-9 4-32-15,5 0-14 16,4-4-21-16,3 0 7 0,5-7 1 16,4-1-8-16,-1-6-35 15,5-7-56 1,-5-4-134-16,1-5-257 0,-22-24-318 15</inkml:trace>
  <inkml:trace contextRef="#ctx0" brushRef="#br0" timeOffset="161932.13">4351 2386 1655 0,'4'2'326'0,"3"0"-233"16,6 2 87-16,8 8-44 0,8 0-76 15,8 4 47-15,3 4-85 16,5-4-14 0,2 0-8-16,-2-1-131 0,63-12-251 15</inkml:trace>
  <inkml:trace contextRef="#ctx0" brushRef="#br0" timeOffset="162439.4">4870 2340 1997 0,'-2'14'204'0,"-3"4"-164"0,10 20 85 16,-1 8-68 0,12 8-6-16,6 5 24 15,7 7-29-15,7 0-2 0,-5-4-44 16,-5-4 0-1,-3-8 19-15,-9-9-19 0,-10-9 0 16,-6-10 3-16,-8-3-3 16,-5-2 0-16,-12-9-34 15,-6-8 14-15,-7-8 14 16,-3-13 6-16,3-12 0 16,9-14-1-16,7-11 6 15,11-14-11-15,10-14-57 16,10-7-24-16,12 5 43 15,16 6-28-15,2 14 3 16,3 20 23-16,-2 16 46 0,-7 14-2 16,-11 14 2-16,-1 5 0 15,-9 13 5-15,-1 7-5 16,-3 7 0-16,0 6 0 16,-4 2 0-16,0 2 30 15,0-2-30-15,-2-4 8 16,-2-8 40-16,0-2-17 15,-6-5 5-15,-2-9-4 16,-1-2-11-16,-5-1 13 16,1-6-34-16,-1-9-151 15,-16-52-311-15</inkml:trace>
  <inkml:trace contextRef="#ctx0" brushRef="#br0" timeOffset="162829.68">5394 2001 1624 0,'0'-4'226'0,"2"2"-158"0,0-2 121 0,-2 0-30 0,2 2-30 0,-2 2-8 0,-2 2-56 0,2 2-19 0,-2 12-40 0,2 12 9 15,-2 16 57-15,-3 14-43 16,3 4-11-16,0 5-11 15,0-3 2-15,2-2 12 16,-2-8-21-16,2-6-21 16,-3-10 20-16,3-7-123 15,-2-10-158-15,-3-2-236 16</inkml:trace>
  <inkml:trace contextRef="#ctx0" brushRef="#br0" timeOffset="163160.31">5563 2330 1706 0,'-11'20'312'0,"4"-4"-214"0,-11 12 56 15,9 4-19-15,7-8-21 16,4-2-45-16,5-2-60 15,4-4 63-15,9 0-40 16,0-6-2-16,9-3 28 16,0-6-28-16,0-5-12 15,0-6-16-15,-2-6 8 16,-7-2 33-16,-6-6-43 0,-6-2 0 16,-8 0 16-16,-11 2-16 15,-7 4-7-15,-11 6-20 16,-8 2-86-16,-5 6-4 15,1 6-148-15,-15 2-241 16</inkml:trace>
  <inkml:trace contextRef="#ctx0" brushRef="#br0" timeOffset="163469.54">5832 2212 1743 0,'14'5'240'0,"1"2"-135"16,19 8 39-16,2 12-32 0,-3 1-64 15,1 8 75-15,-3 2-76 16,-4 0-29-16,-6-6 28 16,-7-4-25-16,-5-4-10 15,-9-10 2-15,-4-6-12 16,-7-1 88-16,-3-6-41 15,-1-2-11-15,-3-8 40 16,5-5-28-16,1-4-14 16,1-10-35-16,9-4 16 0,8-2-35 15,13-6 4-15,10 6-111 16,4 0-87-16,9 10-265 16,85-26-217-16</inkml:trace>
  <inkml:trace contextRef="#ctx0" brushRef="#br0" timeOffset="164210.07">6451 2207 1711 0,'-12'9'279'16,"-4"-1"-156"-16,-13 12 51 0,0 6-85 15,3 2 28 1,5 2-57-16,10 2-32 0,3 0-1 15,8-4-19-15,8-4 1 16,-1-6-9-16,4-10 0 16,5-2 20-16,6-10-20 15,0-2-1-15,5-12-32 16,2-6-21-16,-7-4 9 16,-1-4-7-16,-8-2-5 15,-5 6 36-15,-3 4-9 16,-3 12 15-16,-2 3-2 15,0 12-5-15,3 8 21 16,3 6-17-16,-1 1 18 16,3 4 9-16,4-2-9 15,3-4 0-15,3-4 1 0,0-4-1 16,6-8 41-16,5-6-41 16,-2-4 6-16,2-10 37 15,2-6-43 1,-6-7 0-16,1-7 8 0,1-3-6 15,-7-8-4-15,-5-3-4 16,-3-8 6-16,-10 0 0 16,-4-1 1-16,-2 2-1 15,-4 10 18-15,2 13-18 16,2 14 9-16,1 12-9 16,-1 10-23-16,0 20 10 15,-6 12 13-15,-3 16 0 16,2 17 0-16,4-1 0 15,7 4 12-15,2 0-12 16,6-6 0-16,2 1 4 0,3-13-4 16,1-8 0-16,-1-12 23 15,1-12-17-15,-5-6 27 16,-3-6-14-16,2-6-19 16,-4-4 78-16,2-8-68 15,1-2-9-15,-3-1-1 16,-2 8-3-16,1 5-9 15,-3 8-68-15,7 8 32 16,2 6 23-16,8 2 25 16,1 2-51-16,5-2 21 15,-1-4-48-15,0-6-81 16,-2-6-62-16,18-24-594 0</inkml:trace>
  <inkml:trace contextRef="#ctx0" brushRef="#br0" timeOffset="164408.97">6759 1957 1564 0,'14'-2'613'0,"-1"0"-561"0,18-4 77 0,6 2 9 0,4 0-94 0,1 0 6 0,6-2-50 15,-4-2-135-15,61-8-222 0</inkml:trace>
  <inkml:trace contextRef="#ctx0" brushRef="#br0" timeOffset="164779.81">7095 2220 1545 0,'0'1'296'0,"-2"-2"-196"0,2 1 133 16,-2 4-97-16,-2 3-67 16,-5 10 15-16,1 9-31 15,-2 6 8-15,6 4-61 16,4-4 1-16,2-4-13 15,2-6-139-15,-2-6-197 16,6-22-1271-16</inkml:trace>
  <inkml:trace contextRef="#ctx0" brushRef="#br0" timeOffset="165416.03">7372 2216 1731 0,'-2'0'249'16,"-7"0"-87"-16,-4 1 16 16,-7 8-80-16,-9 11 4 15,-5 8-42-15,7 8-9 16,3 0-36-16,11 0 0 16,8-4 9-16,5-4-24 15,5-8 0-15,3-4 6 16,1-10-6-16,-1-6 0 15,0-6 18-15,3-6-12 0,3-6 11 16,-1-4-17 0,3-6-39-16,-1 0 38 0,5 0-61 15,0 2-41-15,2 8 8 16,1 9-17 0,-3 9 52-16,-5 13-2 0,1 9 62 15,0 6 12-15,-6 8 3 16,0 0 20-16,-1 0 4 15,-1-8-17-15,-3-8 79 16,-5-9-43-16,0-10 41 16,0-1 51-16,0-1-28 15,3-6-13-15,-3-1-76 16,4-8-3-16,5-6-37 16,6-2 7-16,9 2-17 15,8 4 16-15,5 8-14 16,6 8 9-16,1 8-12 0,-1 10-65 15,-3-2 4 1,-4 6-199-16,44 24-266 0</inkml:trace>
  <inkml:trace contextRef="#ctx0" brushRef="#br0" timeOffset="166395.91">1227 3443 1564 0,'-4'-2'315'0,"4"2"-129"0,-2 0 12 0,2-2 29 0,2 2-89 0,-2-2-36 0,4 2-12 16,1 0-72-16,8 2 28 16,23-2-46-1,24 0 1-15,34-2 34 0,104-6-34 16,80-14 13-16,88-7-14 15,-92 6 7-15,2 5 5 16,-9-5-12-16,-33 1 0 0,-11 3-7 16,-7 0 7-1,-27-1 0-15,-19 2-1 0,-37 8 2 16,-83 4 7-16,-15 0-8 16,-10 4-3-16,17-6-23 15,-26 4 1-15,-18 0-65 16,-19-2-156-16,-23 0-251 15,-165 0-88-15</inkml:trace>
  <inkml:trace contextRef="#ctx0" brushRef="#br0" timeOffset="166746.09">1539 3573 1549 0,'15'-4'210'16,"12"0"-171"-16,27 2 21 16,22 0 61-16,22 6-14 15,85 4-29-15,31-4-21 16,13-6-21-16,-67-10 63 15,-22 0-63-15,-4-2-15 16,-76 6 49-16,-7 0-37 16,-2 0-13-16,40-4 19 15,-20-2-29-15,-20 4 70 0,-24 0-43 16,-14 4 13 0,-11 0 32-16,-11-6-82 15,-9 1-109-15,-20 2-250 0,-139 0-719 16</inkml:trace>
  <inkml:trace contextRef="#ctx0" brushRef="#br0" timeOffset="167656.97">964 4231 1363 0,'2'0'560'0,"-2"2"-452"0,0-2-46 0,0 6 34 0,2 0-18 0,4 6-6 0,-4 8 60 0,0 2-71 15,2 4-43-15,-2 2-10 16,0 4 1-16,1-8-18 15,-3 1-50-15,2-6-172 16,-13 16-103-16</inkml:trace>
  <inkml:trace contextRef="#ctx0" brushRef="#br0" timeOffset="168199.93">1026 3974 1564 0,'-6'0'246'0,"-5"0"-156"0,-5 4 21 15,-1 2 18-15,-8-2-60 16,0 2 26-16,1 6-22 16,-8-4-25-16,-3 8 59 15,-3 4-49-15,-2 4-11 16,2 11 35-16,-2 11-41 16,2 10-26-16,9 10-15 15,11 8 10-15,7 0-5 16,13 3-5-16,17-11-20 15,7-6 19-15,14-12 1 0,13-12-5 16,1-6-2-16,4-10 14 16,2-14-16-16,0-8 9 15,3-12 0-15,-1-8 27 16,-4-8-19-16,0-8-2 16,-9-10 18-1,-6-9-18-15,-6-11 72 16,-14-10-66-16,-10-6-6 0,-18 4 21 15,-13 10-26-15,-8 16 5 16,-10 15-6-16,-11 17 21 16,-8 12-51-16,-3 10 27 15,-1 10-136-15,5 10-103 16,-43 51-418-16</inkml:trace>
  <inkml:trace contextRef="#ctx0" brushRef="#br0" timeOffset="204431.16">1766 5216 1493 0,'0'-5'339'0,"0"3"-215"0,-2 0-92 0,2 1 64 0,-2 1-12 0,0-3 132 0,-1 3-77 15,1-1-79 1,2 1 20-16,2 0-43 0,-2 0-20 15,-2 1 44 1,2-1-34-16,0 3-27 0,-2 11-13 16,0 11 13-16,0 18 30 15,0 15-30-15,-3 10 1 16,0 4 19-16,3 1-20 16,2-5 1-16,2-9-8 15,0-6 16-15,3-5-3 16,0-8-6-16,-1-2-6 15,-4-6-6-15,-2-4-3 16,2-4-104-16,-4-2-55 0,1-1-106 16,1-2-7-1,4 8-245-15</inkml:trace>
  <inkml:trace contextRef="#ctx0" brushRef="#br0" timeOffset="205399.19">1786 5139 1207 0,'0'-2'287'0,"0"2"-182"0,0 0 28 0,0 0-5 0,0 0-58 0,-2 0 44 16,4 0-51-16,1 0-37 0,1 0 34 15,10 0 13 1,3 0-40-16,6 0-6 0,3 0-19 16,1-2 25-16,7 2-33 15,-1 0 0-15,-2-2 15 16,3 0-13-16,-5 2 5 15,-3-2-7-15,-4 0 2 16,-4 0 5-16,-7 0-7 16,-4 2 0-16,-2 0 5 15,-5 0 8-15,0 2 20 16,-2-2-22-16,2 0-4 16,-3 2 40-16,1 0-47 15,2 8 0-15,-2 10 9 16,-1 16 18-16,1 14-7 15,0 3-11-15,0-1 1 16,-1 0 37-16,3 0-47 0,0 0 0 16,0 1 1-16,-2-2 0 15,0 2 7-15,-2-5-8 16,-5-6 0-16,2-4-8 16,0-8 8-16,5-8 0 15,-2-6-4-15,2-4 10 16,2-4-11-1,0 2 5-15,0-4 0 0,2 0 11 16,0 2-11-16,-2-1 0 16,2-2-1-16,0-1 2 15,0 0-2-15,-2-2-3 16,0-2 4-16,3 0 20 16,-6 0-20-16,6 0 0 0,-6 0 11 15,3 0-5-15,0 0 18 16,0 3-24-1,0-6 0-15,0 3 36 0,-2 0-30 16,2 0-4-16,2 0 19 16,-2 0-9-16,0 0 25 15,0 0-37-15,0 0 8 16,0 0 40-16,0 0-48 16,0 0 7-16,0 0 2 15,0 0 0-15,0 0-18 16,0 0-25-16,-8-8-139 0,3 6-161 15,-4-34-363 1</inkml:trace>
  <inkml:trace contextRef="#ctx0" brushRef="#br0" timeOffset="206227">2377 4205 1442 0,'0'-2'222'15,"-2"2"-95"-15,2-3-47 0,-3 3-25 0,1 3 23 0,-2-3-25 0,4 2-28 16,0 8-1-16,0 8 33 16,0 16 107-16,0 18-91 15,4 16-26-15,1 12 31 0,-3 10-42 16,2 9 4-16,-2 65-25 15,-4 19-7-15,-7 20 24 16,-6-61-32-16,1-16 0 16,-6 6-2-16,7-7 2 15,9-73 0-15,-1-8 0 16,5-10 0-16,0 36 17 16,3-16-17-16,3-11-1 15,0-7 0-15,-1-8 1 16,2-4-2-16,-2-8 1 15,-3-2 1-15,-2-4 2 0,2-4-2 16,0 2 0-16,-2-6 1 16,2 0-1-16,-4-4-20 15,2 2-2 1,0-2-55-16,0-6 10 0,0-4-203 16,0-12 33-16,6-68-81 15</inkml:trace>
  <inkml:trace contextRef="#ctx0" brushRef="#br0" timeOffset="207176.91">2412 4052 1423 0,'-4'-2'306'0,"4"0"-215"0,0-2 4 0,0 2-4 0,4 1 26 0,-4-2-34 0,0 3-38 0,2 0 31 0,-2 0-53 16,6 0-8-16,4 0 19 16,5 3-1-16,12-2 0 0,5 1-33 15,8 6 11 1,2-1 26-16,8-2-37 15,2 5-8-15,7 3 7 16,1 2 2-16,-2 4 4 0,0-1-5 16,-7 0 0-16,-9 0-9 15,-8-6 9 1,-14-2-4-16,-9-4 3 0,-7-2 2 16,-4-2-2-16,0 0-10 15,-2 2 11-15,0 4 21 16,-2 12-6-16,-3 10-13 15,-3 20 26-15,0 14-13 16,-3 12 16-16,3 13-31 0,2 9 0 16,-5 64 8-1,-8 29-8-15,5 5 0 16,5-53-1-16,-2-21 7 0,-7-4-12 16,9-5-9-16,9-69-37 15,2-14 41-15,4-6-25 16,1 26 36-16,1-16 5 15,-2-6 2-15,-1-14 8 16,-3-2 2-16,0-8-10 16,0-2 29-16,0 0-34 15,0-2 10-15,-3 0 12 16,3 0-12 0,0 0 36-16,0 0-20 0,0 0-10 15,0 0 47-15,0 2-64 16,0-2 13-16,0 0-13 15,0 0 8-15,0 0-10 0,0-2 1 16,0 2-42-16,0 0-51 16,-17 16-492-16</inkml:trace>
  <inkml:trace contextRef="#ctx0" brushRef="#br0" timeOffset="210104.55">1597 6747 1428 0,'0'-2'292'0,"0"0"-175"0,0 1-52 15,0-2 11-15,0 6-13 0,-2-3 29 0,0 0-25 0,2 5-53 16,2 8 71-16,0 15 49 16,2 13-62-16,3 22 12 15,3 9-6-15,-4 12-14 16,3 0 2-16,-1 9-27 16,2 11 39-16,1 74-19 0,-5 43-43 15,-8 16 11-15,-2-33-9 16,4-12-18-16,8-41 9 15,-8-28 1-15,12-11 17 16,-12-68-27-16,4-8 0 16,3-8 39-16,-1 28-19 15,1-18-19-15,-5-14-1 16,1-8 13-16,-3-8-1 16,0-2-12-16,0-2 0 15,0-1 3-15,0 0-2 16,0 1-1-16,0 0 0 15,-3 0 11-15,3 0 4 16,-2-4-15-16,2 0 0 0,2 0 7 16,-2 0-1-1,0-1-5-15,0 1 1 0,-2 0 13 16,2 0-5-16,0 0-10 16,-2 0-3-16,2-3 3 15,0 3 0-15,0 0 1 16,2 0-2-16,-2 0 10 15,0 0-3-15,0 0-6 16,0-4-1-16,0 8 1 16,0-4 0-16,0 0-1 15,2 3 1-15,-4-6 0 16,4 6-9-16,-2-3 9 16,3 0-27-16,1 1 17 0,7 2-5 15,14 0 15-15,10 5 0 16,21 0 1-16,17-2 16 15,25-2-17-15,93 3 0 16,54-1 10-16,53 8-1 16,-91 2-3-16,-2 4-6 15,-13 0 8-15,-21-8 5 16,-15-4-13-16,-13-4 0 16,-17-8 12-16,-70 4-12 15,-6-2 8-15,-10 2-8 0,39-2 1 16,-15 2 0-1,-18-2-1-15,-9 2-13 0,-5 0 13 16,-3 0 6-16,-5 0 3 16,-5 2-9-16,-6-2 0 15,-5 0-10-15,-6 2 10 16,-2-2-29-16,-2 0-38 16,-6-2-223-16,-66-30-828 15</inkml:trace>
  <inkml:trace contextRef="#ctx0" brushRef="#br0" timeOffset="212081.2">1932 8586 214 0,'0'0'760'0,"0"0"-657"0,-3 0-31 0,1 0 44 0,-1 0 10 0,3 0-60 0,-2 0 4 0,2 0 58 15,2-2 1 1,-2 2-24-16,3-2-44 0,-3 2 10 15,2 0 16-15,-2 0-20 16,0 0-31-16,3-2 33 0,-3-2-24 16,6-4-9-16,5-4 5 15,5-8-29-15,9-8 54 16,-2-2-39-16,6-6-26 16,5 2 48-16,-1-4-29 15,6 4-4-15,0-5 13 16,-1 5-23-16,-2 0 40 15,0 6-46-15,-10 2 6 16,-1 0 8-16,-7 4-14 16,-1 0 0-16,-3 2-1 15,-5 8 7-15,-1 0 0 16,0 4-6-16,-6 0 0 16,0 4-6-16,0 2 6 0,-4 0 0 15,2 2 0 1,0 2 6-16,0-2-21 0,2 4 5 15,3 2-16-15,1 4 26 16,4 8 0-16,7 4-1 16,-1 2 0-16,3-2 1 15,0-2 0-15,3 2 0 16,-7-2 0-16,4 0 3 16,-4-2-3-16,1-6-7 15,-6 1 6-15,3-8 2 16,1-2 29-16,-1-10-30 15,8-7 0-15,1-8 6 16,5-4 3-16,1-6-7 16,-1-4-2-16,2-2 16 15,0-4-8-15,2-2-8 0,5 6-15 16,2-2 4-16,0 4-1 16,0 10-13-16,1 1 8 15,-5 9-5-15,-3 0 2 16,0 6 17-16,-6 0-10 15,-5 4 13-15,-9 2 0 16,-1 2-12-16,-6 6-12 16,-2 8 18-16,0 11 6 15,0 4 0-15,3 11 1 16,-1-3 14-16,3-4-15 16,0-4-12-1,-1-7 3-15,-1-6 9 0,1-2 3 0,-1-4-3 16,2 2 0-1,-3-6 10-15,1 0-10 0,-1 0 0 16,0-4 0-16,1 2 10 16,-3-2-9-16,3-4-1 15,4-2 0-15,4-6 20 16,7-8-20-16,5-6 0 16,6-4 0-16,2-3 8 15,3-9-8-15,1 2 0 16,-3-4-35-16,1 6 35 15,0 2-15-15,-2 8 9 16,-4 4 6-16,-5 4-10 16,0 6-11-16,-5 0 21 0,-2 4-34 15,-3-2 33-15,-3 4 0 16,-1-1 0-16,2 4 1 16,-3-1 0-16,-1 2-2 15,4 1 2-15,-1 6-24 16,1 7 11-16,-2 8 13 15,-1 6 3-15,7 4-3 16,-3 2 6-16,3 2 0 16,1-6-6-16,0 0-6 15,0-6 6-15,-1-10 10 16,-1 0-8-16,3-6-2 16,-3-6 1-16,6-2 24 15,1-8-25-15,3-8 0 16,3-6 10-16,1-4 0 15,0-8-10-15,-2-2 0 0,0-4 12 16,0-3 2-16,-3 0-14 16,5-2 0-16,5-1 2 15,-3-2-1-15,2 8 5 16,3-2-6-16,-9 12-15 16,-7 6 15-16,-1 0 6 15,2 2-6-15,8-6 0 16,-2 5 32-16,4 5-31 15,-7 8-1-15,2-2 0 16,8-4 3-16,2 4-3 0,2-4 0 16,2 0 0-1,-7 4 9-15,-4 0 12 16,-6 4-7-16,-10 4 1 16,-6 4 58-16,-5 0-46 0,-2 4-1 15,0 0 14-15,0 0-7 16,0 0 12-16,0 0-43 15,0 0 10-15,0 0 24 16,0 0-36-16,0-2-6 16,0 2 6-16,0 2-35 15,0-2-86-15,-12-16-516 16</inkml:trace>
  <inkml:trace contextRef="#ctx0" brushRef="#br0" timeOffset="213660.94">2056 10257 249 0,'-14'8'0'0,"-46"14"-90"0</inkml:trace>
  <inkml:trace contextRef="#ctx0" brushRef="#br0" timeOffset="-214645.53">1896 10279 957 0,'-5'-3'327'0,"3"0"-193"15,-5-5-62-15,3-3 48 16,-1 1-89-16,3-1 59 15,0 0-33-15,2 0-16 16,0 0 10-16,0 4-51 16,2-1 12-16,-2 1 30 15,2 4-15-15,-2-1 66 16,3-3 31-16,-3 5-23 16,0-2-1-16,0 0-25 15,0 3-34-15,2-3 70 16,-2 4-68-16,0-3-7 0,0 6 3 15,-2-3-30 1,2 0 23-16,0 1-32 0,-3 7 0 16,3 15 12-16,3 17 12 15,-3 15-14-15,-3 16 19 16,3 5-28-16,-4 4 21 16,2 3-22-16,-3 0 1 15,-4 4 12-15,3 9-13 16,-1 6 0-16,-7 3 2 15,-1 1-1-15,1-2 8 16,-1-4-9-16,-3-5 0 16,-2-1-9-16,-2-2 9 0,-3 2-10 15,-2-1-1 1,0-5 2-16,6-3-3 0,-4-12 9 16,3-9 3-16,-1-9 2 15,1-9-2-15,2-6 0 16,7-6-2-16,-3-2 10 15,3 2-5-15,1-4-3 16,4-2 0-16,1-2 0 16,-1 0 0-16,0-2 0 15,4-2-6-15,2-1 12 16,0-3-8-16,2 0 2 16,0 6 0-16,2-2-1 15,0 4 1-15,0 0 0 16,-2 6 0-16,-2 6 0 15,0-2 24-15,-3 5-24 0,1-8 0 16,0 6 4-16,-4 2-4 16,0-2-5-16,6-1-2 15,-1-8 14-15,3-8-5 16,0-6-2-16,0-4-2 16,3-2-8-16,-1-2 10 15,4-2-9-15,-2 0 7 16,4-2 4-16,-2 0-7 15,5 0 5-15,5 2 0 16,-1 1 9-16,1-6-9 0,2-1 0 16,-4 0-1-1,-1 0 10-15,7 0 3 0,3 2-12 16,10-2 0 0,7 0 27-16,4-2-26 15,16-6 14-15,4-2 3 0,17 0-10 16,13-6 40-16,11 2-42 15,66-8 0-15,16 4 22 16,25-4-28-16,-61 12-8 16,5-4 7-16,11 2 2 15,14 0 11-15,-5-6-12 16,11 4-1-16,-9 4 1 16,7 2 0-16,-14-6 0 15,-5 10-1-15,-15-4 12 16,1 3-22-16,-12 5 11 15,3-5-3-15,-6 3 3 0,0 2 0 16,-2-2 9-16,0-3-21 16,-13 5 26-16,-67 0-6 15,-5 3-8-15,-8-3-4 16,43 2 4-16,-21 0 0 16,-6-2 1-16,-11 2-2 15,-2 2 2-15,-1-3 3 16,3 4-4-16,2-1 0 15,-2-4 6-15,-8 2 0 16,-10-2-5-16,-15 0-1 16,-9 0 15-16,-3 0 16 15,-4 0-31-15,2 0-6 0,-2 0-4 16,-5 0-13 0,-9 0-139-16,-109-30-667 15</inkml:trace>
  <inkml:trace contextRef="#ctx0" brushRef="#br0" timeOffset="-213844.09">2054 12155 1809 0,'-4'5'293'16,"-2"-1"-256"-16,-2 12 5 0,-5 2 9 0,3 4 17 0,6 2-68 0,6-2 15 0,6 0-12 16,7-6 3-16,3-4-6 15,6-6 9-15,0-8 1 16,3-6 26-16,4-8-30 15,-6-2-4-15,2-6 65 16,-8 0-55-16,-5 2-11 16,-7-4 30-16,-9 4-23 15,-11 2 23-15,-6 6-31 16,-12 3-4-16,-4 10 3 0,-6 5 1 16,5 4-16-1,5-1-19-15,10 1-77 0,11 1-88 16,14-4-107-16,44-13-605 15</inkml:trace>
  <inkml:trace contextRef="#ctx0" brushRef="#br0" timeOffset="-213417.52">2542 11761 1249 0,'-3'0'553'0,"-1"6"-487"0,-3 0 21 0,-4 10 35 0,-2 6 46 0,-5 4-69 0,4-2-60 16,10 0 58-16,4-6-73 15,4-2-22-15,8-2 43 16,5-6-32-16,4-4 13 16,3-6 16-16,-2-4-24 15,3-6 33-15,-5-2-23 16,-3-4-10-16,-5-4 42 0,-5 0-34 15,-7-2-20-15,-7-3-6 16,-9 5 15-16,-5 0-38 16,-8 8-26-16,-3 4-101 15,1 5-71-15,6 2-152 16,25-2-177-16</inkml:trace>
  <inkml:trace contextRef="#ctx0" brushRef="#br0" timeOffset="-212889.06">3152 10632 632 0,'-2'-4'1248'0,"2"4"-993"0,-7-4-102 0,3 4-29 0,-7 2-37 0,-5 5 14 0,-11 10-17 0,0 2-26 0,-2 6 11 0,10-9-57 0,5-2 15 0,12-6-27 0,4-4-4 15,2 2 4-15,10-8 16 16,1-6-5-16,12-2-7 15,2-8 5-15,0-4 32 16,-6-2-41-16,-12-1 0 16,-7 3 19-16,-8 4-19 0,-5 7-7 15,-7 4-5 1,-8 10-66-16,-9 5 51 0,-4 11-117 16,6 13-174-16,14 89-225 15</inkml:trace>
  <inkml:trace contextRef="#ctx0" brushRef="#br0" timeOffset="-212406.12">3467 11229 1006 0,'-3'0'240'16,"3"0"-169"-16,-3 0-32 15,3 0 27-15,0 0 1 16,3-2 1-16,-3 2 115 15,0-2-71-15,-3 2-16 16,1 0 39-16,0 0 14 16,-4 0-25-16,-5 2-68 15,-9 10-8-15,-7 9 54 16,-5 8-60-16,1 3-9 16,9 1-6-16,7-4-18 15,10-2 15-15,10-7-24 0,8-6 0 16,7-2 18-16,7-10-16 15,8-4-2 1,-1-8 12-16,-1-2-11 0,-4 0 16 16,-13 0-17-16,-7 0-23 15,-9 1 8-15,-7 2-85 16,-9 3-220-16,-59 17-343 16</inkml:trace>
  <inkml:trace contextRef="#ctx0" brushRef="#br0" timeOffset="-211969.88">3810 11907 1767 0,'0'2'339'0,"-5"-2"-177"0,0 4-85 0,-6 10-17 0,-4 8-17 0,-9 8 5 0,5 2 6 0,6-2-51 0,13 2 17 16,9-4 8-16,4-6-28 15,7-5 7-15,9-7 61 16,3-13-19-16,3-7 22 16,-2-5-52-16,-4-6-7 15,-6-1 60-15,-12 3-69 16,-9-4-3-16,-13 1-22 15,-9 0-167-15,-9-2-286 16,-40-54-706-16</inkml:trace>
  <inkml:trace contextRef="#ctx0" brushRef="#br0" timeOffset="-211416.72">4614 10712 1220 0,'2'0'593'15,"-4"0"-483"-15,2 0-19 16,-6 10-25-16,-4 2 42 16,-5 10 56-16,-3 6-77 15,5 0-47-15,6-2-31 0,4-6 11 16,8-4 5-1,2-2-25-15,4-6 1 16,3-4 34-16,-2-1-11 16,2-3 28-16,4-4 22 0,-10-5-56 15,2-3 57-15,-6 0-65 16,-2-4-4-16,-4-2 39 16,-2 2-39-16,-4 0-4 15,0 4-4-15,-3 0 10 16,-3 6 13-16,8 2-21 15,-1-2 9-15,3 4 1 16,2 0-10-16,0 0-40 16,-1 2-62-16,1-2-131 15,-7 4-133-15,-20 4-644 16</inkml:trace>
  <inkml:trace contextRef="#ctx0" brushRef="#br0" timeOffset="-210734.18">4076 10491 878 0,'-6'10'613'0,"-5"0"-481"0,-3 12-59 0,-1 5 37 0,-1-1-71 0,10-7 51 0,3 0-54 0,3-10-27 0,3-2 33 0,5-5 52 15,4-4 74-15,1-2-43 16,5-8-79-16,5-4 50 0,-4-6-63 16,2-3 17-1,-11 1 28-15,-3 4-36 0,-7 4 30 16,-9 4-72 0,-6 4-11-16,-10 6-16 0,-6 4-25 15,0 4-145-15,4 4-61 16,13 4-63-16,49 0-498 15</inkml:trace>
  <inkml:trace contextRef="#ctx0" brushRef="#br0" timeOffset="-210163.79">4805 9914 1297 0,'-2'-4'310'0,"2"2"-140"0,-2-6-41 0,2 2-56 0,0-1 4 0,-2-2 83 0,0 5-28 0,-3-1-42 0,0 5 17 15,-3 5-56-15,-8 4 16 16,-4 8-37-16,-7 9-21 15,0 10 74-15,10 6-74 16,7-2-2-16,18 2-14 16,11-4 14-16,17-8 5 15,15-6-12-15,14-9 0 16,4-14 12-16,1-10-12 16,-8-12 0-16,-6-5 4 15,-6-6-2-15,-7-4 26 16,-9-2-28-16,-15-2 9 0,-9-2 11 15,-16 2-19-15,-11-2 8 16,-14 3-9-16,-5 11 17 16,-6 8-32-1,-7 14 15-15,0 10-72 0,9 13-101 16,-20 55-436-16</inkml:trace>
  <inkml:trace contextRef="#ctx0" brushRef="#br0" timeOffset="-205369.76">1789 6374 1626 0,'0'3'240'0,"0"-3"-158"0,0 0-28 0,0 0 119 0,0 0-41 0,-3 0-38 0,3 0 2 0,3 0-42 16,-3-3-4-16,2 6-1 15,0-6-37-15,6 3 57 16,6 3-48-16,7-2-15 16,-2 6 23-16,8-6-16 15,2 4 1-15,2-1-14 16,7 0 12-16,7-3 3 16,8-1-15-16,5-1 0 15,10 1 1-15,-4-3 0 0,7 3-1 16,2 0 0-16,1-1 1 15,4-2 6-15,2 2-7 16,-2-1-12-16,0-1 11 16,3 2 2-16,-4 1 3 15,6 1-4-15,-3 4 0 16,2-1 9-16,-6-3-9 16,-2 2-9-16,1-2 8 15,1 2 2-15,6 1 4 16,-1-2-5-16,-1-1 1 15,-2 2 5-15,-6-2-6 16,-10 2-1-16,1-2-5 16,-11 2 12-16,2-2-9 15,2 2 3-15,2-1 0 0,2 2-8 16,9 0 8 0,0-3-1-16,9 4-1 0,0-3 4 15,0-2 10-15,0 2-12 16,-9-2 0-16,-2 2-6 15,0-2 6-15,-5 0-2 16,5 0 1-16,0 0 2 16,1 2 11-16,-4-1-12 15,-7 6 0-15,-8-5-6 16,-7-2 6-16,-9 2-4 16,-6-2 3-16,-6 0 2 15,-8 2 8-15,-4-2-9 16,-7 0 0-16,1 0 32 15,-3-2-26-15,0 2 1 0,2 0 9 16,4 0-15-16,1 0 15 16,2 2-16-16,4 0 0 15,0-2 3-15,1 2-3 16,-5-1 0-16,0 2-8 16,0-2 16-16,-3 4 2 15,-1-5-10-15,-1 0 0 16,-2 2 16-16,0-2-16 15,-2 0 0-15,0 0 27 16,-2 0-15-16,2 0 26 16,0 0-29-16,0 0-8 15,0 0 64-15,0 0-50 16,-2 0 3-16,2 0-14 0,0 0 11 16,-2 0-16-1,2 0 1-15,0 2-89 16,0 4-146-16,-9 14-527 0</inkml:trace>
  <inkml:trace contextRef="#ctx0" brushRef="#br0" timeOffset="-200881.82">5919 12212 1640 0,'-2'4'285'0,"2"-8"-153"0,0 4-11 0,0 0 26 0,0 0 6 0,-2-2-61 0,0 0 47 15,2 2-79-15,-2-2-21 16,2 2-7-16,0 2-22 16,-3 0 2-16,-5 6-12 0,-6 4 9 15,-3 8 6-15,1 4-15 16,5 0-17-16,6 0 17 16,10-2 0-16,3-2 0 15,3-2 0-15,7-6 0 16,5-6 3-16,1 0-3 15,-2-9-11-15,5 0 5 16,-6-3 12-16,2-2-12 16,-7-6 5-16,-5 2 1 15,-1 0 10-15,-10 0-10 16,-8 2-1-16,0 2-7 16,-5-2-1-16,-8 8 9 15,-1 2-23-15,-7 2 23 16,7 4-3-16,0 0 3 0,11-4-21 15,6-2 15-15,5 2-22 16,2-2 1-16,1 0-15 16,-1 2-29-16,2-2 58 15,3 0-5-15,1 0-66 16,6-2-5-16,-7 0-79 16,-1-2 6-16,-4 0-21 15,-10-12-288-15</inkml:trace>
  <inkml:trace contextRef="#ctx0" brushRef="#br0" timeOffset="-200165.78">6064 11780 168 0,'-2'0'1305'0,"2"-1"-1026"0,-2 1-157 0,-2 0-53 0,-6 4 16 0,-3 7-32 0,-3 7-40 16,-3 5 77-16,7-3-54 16,5 0-27-1,5-2 5-15,4-4-5 0,5-8 15 16,0-2 10-16,4-6-16 16,4-4 71-16,4-6-40 15,1-6-5-15,-3-2-28 16,-3-2-7-16,-3-3 36 15,-7 6-27-15,-4 1-12 16,-2 4 26-16,-9 6-32 0,-3 3-48 16,-3 10-93-16,-12 9-185 15,-60 46-332-15</inkml:trace>
  <inkml:trace contextRef="#ctx0" brushRef="#br0" timeOffset="-199729.9">5547 11947 749 0,'-2'0'796'0,"-2"0"-590"0,-5 4-118 0,0 2-32 0,0 2-26 0,-6 2 13 0,3 0-41 0,6-2 70 16,3 0-51-16,3-4-20 15,5 2 18-15,1-2 17 0,4-2 28 16,5-2 37-16,3-4-71 16,2 1 45-1,-2-6-63-15,-1-1-11 16,-5 2 34-16,-8 0-9 0,-4 4 17 16,-2 2-43-16,-10 4-21 15,-7 2 14-15,-10 6-59 16,-5 6-56-16,3 0-94 15,-18 31-272-15</inkml:trace>
  <inkml:trace contextRef="#ctx0" brushRef="#br0" timeOffset="-194499.69">6216 11488 1337 0,'-2'0'315'0,"2"0"-221"0,-2 0-29 0,2 0 16 0,-2-2-26 0,2 0 58 0,-3 2-34 0,3-2-4 16,0 0 15-16,-3 2-39 15,3-2 15-15,-2-2-22 16,2 2-19-16,0 0 55 16,-2-2-68-16,2 0-2 15,-2 0 16-15,0-4-8 16,-1 4 18-16,3-2-36 16,-2 0 0-16,0-2 5 15,0 4-5-15,-2 0-20 0,-6 0 8 16,-1 2-18-1,-4 0 20-15,-3 0-17 0,0 2 13 16,3-4-8 0,-4 4 22-16,4 0-18 0,-3 0 16 15,1 0 4-15,-8 0-10 16,2 0-5-16,-6 4-17 16,-4-2 12-16,4 0 16 15,-2 2-11-15,-2 2 12 16,1 2-7-16,3-4-5 15,-2 2 13-15,0 0-3 16,2-2 1-16,0 2 2 16,0-2 0-16,7-2-9 15,-5 2 20-15,-2 0 4 16,7 4-15-16,-1-4 7 0,8-2 37 16,7 0-8-16,-4 0-20 15,5 2 13-15,-3-2-28 16,0 2 38-16,-5 4-39 15,3-2 1-15,-1 2 19 16,0 4-20-16,-3-2 0 16,1 4-8-16,-1-2 16 15,5 0-4-15,-1-4-4 16,4 4 0-16,-3 0 2 16,-1 2-2-16,1-2-3 15,-1 4-5-15,-5 2 16 16,5 4-4-16,0 1-4 0,-1-4 0 15,-1 6-3-15,1 3 3 16,-1 2-7 0,5 0 7-16,3 4 0 0,-1-2 2 15,5 0-2-15,0 0-2 16,2-4 2-16,2-2 0 16,0 2-1-16,1-3-7 15,1-1 16-15,0-1-16 16,3-1 8-16,0 1 0 15,4 3-1-15,-5 0 1 16,5 2-2-16,1-2-4 16,1-2 12-16,-3-2-1 15,-2-2-5-15,1-2 0 0,3 0 4 16,-6-4-4-16,0 2 0 16,1 3 0-1,2-8 0-15,-2 5 9 16,4 1-9-16,0-6-10 0,3 6 9 15,-2-5 1-15,2 2-2 16,-1-3-7-16,1 2 18 16,-5-4 4-16,0 6-13 15,-1-5-2-15,4 2-4 16,-1-4 6-16,-1-2-4 16,4 2-4-16,5-4 16 15,-2-2-1-15,8 0-7 16,-1 0-1-16,0 2 1 15,-1 2 0-15,-1-2-3 16,-1 0 1-16,-2 0 4 0,-3 0 11 16,6-2-13-1,-4-2-1-15,7 0 1 16,-1-2 1-16,5 0 0 0,0 2-1 16,-3-2 1-16,3 2 9 15,-2-2-10 1,-2 2-3-16,0 0-4 0,-6-2 7 15,3 0 0-15,-1-2-6 16,1-2 13-16,-2 2 1 16,5-2-8-16,-1 2-3 15,3-2 2-15,0-2 1 16,1 2-1-16,1 0 0 0,2-2 2 16,-4 0 4-16,-2 2-5 15,-3-4 0 1,-2 2 1-16,2-6-1 0,-3 2 1 15,0-4-2-15,4 0 12 16,-5-2-8-16,3-1-3 16,0 3 0-16,1 1 4 15,-4-2-4-15,0-1-1 16,-3 2 1-16,3-8 0 16,-2 0 16-16,-1-6-16 15,4 0 0-15,-9 2 2 16,1 0-1-16,-1-1 5 15,3-2-6-15,-5 3 11 0,0-4-8 16,-4 0-3 0,-2-1 0-16,-2-5 16 0,-6 4 2 15,-2-6-4 1,0 6-14-16,-5-2 1 0,-1 4 29 16,-1 0-30-16,-1 0 0 15,3-3-1-15,-1 2 7 16,-1 2-5-16,-1-1-1 15,0 6 0-15,-4 0 9 16,3 4-9-16,-4 4-24 16,3 2 23-16,-1 6 2 15,5 4 5-15,3 0-6 16,7 4 0-16,2 2-24 16,2 0 24-16,2 0-18 0,-2-2 10 15,-2 2 7-15,2 0 0 16,0 0-39-1,0 0-28-15,2 0 59 0,-4 0-43 16,2 0 2-16,0 2 11 16,-5-2-16-16,-2 0 7 15,0 2-27-15,1 0-21 16,-1 4 31-16,3-2-56 16,-1-2-4-16,5 0 16 15,-2 0-92-15,2 0-20 16,-3 4-414-16</inkml:trace>
  <inkml:trace contextRef="#ctx0" brushRef="#br0" timeOffset="-181115.78">1539 14632 535 0,'0'0'723'0,"0"0"-532"0,0-4-64 0,0 2-53 0,2-2-40 0,-2-2-4 0,5 0 9 0,-5 0 2 0,2 0 7 15,-2-4-9-15,0 6 15 16,2 0-54-16,-4 4 1 16,4-2 4-16,-2-2 7 15,2 0 24-15,0-2-1 16,-2 2 14-16,0 2 86 15,3 2-63-15,-3-2-10 16,0 2-20-16,0 0-27 16,-3 2-3-16,3-2-12 0,0 2 0 15,0 4 4-15,0 12-3 16,-2 16 82-16,-2 28-8 16,-3 24-32-16,-6 75 14 15,-3 48-4-15,3 21-32 16,4-76 31-1,2-13-52-15,1-5 1 0,6-10 28 16,-5-5-28-16,-6-11 19 16,2 6-20-16,0 23 6 15,1-89 24-15,0-6-30 16,0 6 6-16,-11 42 15 16,0-1-6-16,-1-5 19 15,2-12-34-15,7-10 0 16,2-16 30-16,0-12-30 15,2-10 0-15,5-12-6 0,2-5 15 16,0-5-2-16,0-3-7 16,0-1 0-16,0-1 11 15,2 1-11-15,-2-4-6 16,0 4 5-16,5 0 2 16,-5 0-2-16,0 0 1 15,2 0-3-15,-2-5-8 16,3 5 11-16,-1-4 0 15,4 4-1-15,5-5 2 16,7-4 2-16,7 1-3 16,13 2 0-16,11-6 0 15,18-2 0-15,10 4 0 16,19-2-1-16,71-6 13 16,43-4 9-16,35-10-21 0,-72 10 10 15,12 0-4-15,7 4-6 16,4-14 0-16,0 12-1 15,-5 0 8-15,4 2-2 16,-4 2-5-16,5 6 0 16,-11 1 10-16,-11 4-10 15,-2-12-11-15,-12 13 10 16,-4-6 2-16,-4 2 2 16,-3 2-3-16,7-16 0 15,2 8 9-15,-14 2-9 16,-7 2 2-16,-10-4 4 15,-69 10 0-15,-10-4 37 0,4 4-43 16,46-6 1-16,1 2 39 16,-11 4-31-16,-5 4-8 15,-7 4-1-15,-5 4 12 16,-7-4-8-16,-6 2-4 16,-9-2 0-16,-11-4 0 15,-6 4 0-15,-11 0 0 16,-3-4-1-16,-5 0 10 15,-1 2 34-15,-1 0-43 16,-5 0 2-16,2 2 13 16,-6-4-5-16,0 0-10 15,-4 0 0-15,2 0 12 0,0 0 20 16,0 0-32 0,0 0 0-16,-2 0 5 0,2 0-5 15,-3 0-24-15,-2 0-38 16,-8 0-122-16,-78-8-511 15</inkml:trace>
  <inkml:trace contextRef="#ctx0" brushRef="#br0" timeOffset="-177133.6">1753 16379 1122 0,'0'0'258'0,"0"0"-176"0,0 0-8 0,0 0-7 0,0 0-14 0,0 0 19 0,2 0-14 0,-2 0-11 16,0 0 17-16,0 0-37 16,-2 0-13-16,2 0 2 15,0 0-15-15,0 0 58 16,0 0-40-16,0 0-2 0,11-9 10 15,-9 8-17-15,10-7-4 16,-6-1-6-16,3 4 9 16,3-4-4-16,-2 1-5 15,3-2 0-15,-1 1 1 16,1-4-1-16,3-1 0 16,-5 0-1-16,2 2 2 15,-1-2 7-15,-4 4-8 16,1 2-5-16,1 0 4 15,-2-6 1-15,5 2-6 16,1-4 6-16,-1 0-18 16,1-2 2-16,-3 8 16 0,-3-6-25 15,2 6 24-15,-1 2 1 16,-3 2-1-16,-4-2 1 16,2 4 0-1,-1 2 2-15,0 0-2 0,-1 0 0 16,0-6 2-16,2 4-2 15,-1-2 0-15,1 2 0 16,0-4 1-16,0 8 14 16,-4-4-15-16,0 2-3 15,3 2 3-15,-6 0 1 16,6 0 0-16,-3 0-1 16,2-2 10-16,-2 0 1 15,3 2-11-15,1-4-5 0,1-4 5 16,-1 4 2-1,0-1-2-15,3 4 0 0,0-3 0 16,2-6 6-16,-5 6-6 16,0 0-9-16,1 0 9 15,-5 4 2-15,2-5 9 16,-2 5-11-16,5-5 0 16,-3 1-3-16,5 0 3 15,4-6-9 1,-5 2 9-16,6-2 1 0,-6 6 8 15,3-5-9-15,1 5 0 16,-8 4-3-16,-2 0 3 16,0 0-8-16,0 0 8 15,0 0 1-15,2-4 9 16,0 4-10-16,2-1 0 0,1-4 30 16,-3 1-28-16,2 4 11 15,-2-4 23-15,0 4-12 16,-2 0 23-16,0-4-46 15,0 4 5-15,-2 0 15 16,2 4-21-16,0-4 0 16,2 0 10-16,-2 0-8 15,0-4 11-15,0 4-13 16,0 0 0-16,0 0 24 16,0 0-24-16,0 0-11 0,0 0 11 15,0 0-6 1,0 0 5-16,0 0-7 15,6 12 7-15,-4-6 0 16,4 2 1-16,1 2-8 0,-3-2 7 16,3 2 2-1,0 3 10-15,-1-5-11 0,1 6 0 16,4 0-1-16,-2-6 1 16,-2 2-2-16,1 2 1 15,-1-6 2-15,0 2 1 16,-2-2-2-16,-1 2 0 15,0-4 1-15,1 4-1 16,-1-4-7-16,1 2 7 16,-3-2 0-16,1 0 3 15,-1-4-3-15,0 6 0 0,2-2-10 16,-2 0 10-16,1 0-6 16,-1-4-5-1,0 4 22-15,0-2-16 16,-2 2 5-16,2 0-18 0,-2-4 12 15,2 4-3-15,1-4 8 16,0 4-1-16,-1-4-14 16,0-4 16-16,4 0 0 15,5-4 0-15,5-2 21 16,1-4-21-16,4-4-8 16,1-2 7-16,5 0-15 15,2-2 9-15,0 4-22 16,3-4 10-16,-3 4 7 15,-1 0 6-15,-2 5-6 16,3 3 4-16,-4 2-8 0,0 4 5 16,-8 4-4-16,4 4-12 15,-9 0 17-15,7 2 4 16,-5 2 4-16,-4-4-4 16,3 5 12-16,1-5-3 15,-5 1-3 1,2 0 0-16,-2 0-4 0,2 3 4 15,-2 1-2-15,-2 5 2 16,-2-5 0-16,-1 8 4 16,-2-3-4-16,2-2 0 15,1 2 2-15,-1-4-2 0,0-2-6 16,2 2 5 0,0-2 2-16,0-4 14 0,1 6-15 15,-3-2 0-15,6-2 12 16,-6 6-12-16,3-6 1 15,-3 2-2-15,0-4 10 16,2 0 12-16,-2-2-9 16,0-4-11-1,7 2 32-15,3-8-15 0,3 2-9 16,6-2-9-16,4-8 14 16,-3 2-13-16,2-4-1 15,1 4-7-15,0-4 6 16,2 0 1-16,0 0-10 15,2 0-2-15,2 0-26 16,-1 5 37-16,-5 0-35 16,-3 3-19-16,-4 1 47 0,-2 1-10 15,-4-2 9 1,-1 6 8-16,2-5 2 0,1 4 3 16,2-3-4-16,-3 4-1 15,-4 0 1-15,3 4 0 16,-10 0 0-16,1 8-1 15,-1-4 3-15,-2 5 20 16,0 0-22-16,4-3-1 16,-6 2 1-16,2 0 0 15,0-2 0-15,0 2 0 16,2 2 6-16,-2 3 19 16,5-5-25-16,-5 6 0 15,2-6 8-15,2 2-8 0,-4-6-1 16,2 0 1-1,1 2 0-15,-3-6 29 0,2 4-29 16,0-4 0-16,1 4 3 16,6-8-2-16,0 4 0 15,1-4 0-15,5 0 16 16,-1-2-10-16,6 2-7 16,0-10 0-16,5 0 5 15,0-3-4-15,4-1 0 16,3 0-1-16,1-4 7 15,1 0-4-15,-3-6-3 16,6 2-13-16,-4-6 13 16,1 6-10-16,-3 4 9 0,-6 4 0 15,2 0-1 1,0 6-11-16,-2 2 13 0,4 0 0 16,-5 6-5-16,-4 0 7 15,-3 4-3 1,-9 0 1-16,-3 0 0 0,-1 0 3 15,2 4-3-15,0-4-10 16,-1 4 10-16,-3 2 0 16,-2 6 19-16,1-2-19 15,-3 8 1-15,0 4 30 16,0 0-31-16,3 4 1 16,-1-8 15-16,4 2-4 0,1-4 11 15,1 2-23-15,2 0 0 16,-1-5 18-16,-3 0-18 15,1-3 1-15,-2-2 2 16,1-3-3-16,-1-1 6 16,-1-3-6-16,0-1 0 15,-2 0 15-15,1 4-15 16,1-4-5-16,1-4 5 16,-1 4 8-16,7-1 26 15,0-3-34-15,7-9 1 16,5 3 29-1,2-8-30-15,4-4 0 0,4 0 6 16,0-4-5-16,5-2 20 0,-3-2-21 16,5 0 6-1,-1 6 28-15,-2 6-34 0,-1 0-2 16,-5 4-11-16,-6 6 11 16,-8 4 2-16,-7 4 0 15,-6-4 9-15,-4 4 19 16,2 0-28-16,-4 0 0 15,2 0 28-15,0 0 2 16,0 0 9-16,0 0-39 16,0 0 8-16,0 0-10 15,-2 0 2-15,4 0-13 16,-2 0 1-16,0 0-36 16,0 0-11-16,0 0-109 15,-12 4-78-15,-43-10-1408 16</inkml:trace>
  <inkml:trace contextRef="#ctx0" brushRef="#br0" timeOffset="-175584.73">3058 15087 1741 0,'0'0'469'0,"0"0"-334"0,0 0-135 0,2 0-18 0,1 0-27 0,-3 2-66 0,5-2-4 15,1 4-50-15,3 4-149 0,45-2-857 16</inkml:trace>
  <inkml:trace contextRef="#ctx0" brushRef="#br0" timeOffset="-175415.5">3580 15105 1664 0,'-2'0'270'16,"2"0"-187"-16,-3 0-17 16,3 0-29-16,0 2-28 15,-2 4-18-15,2 6-79 16,2 4-179-16,30 25-286 16</inkml:trace>
  <inkml:trace contextRef="#ctx0" brushRef="#br0" timeOffset="-175230.26">3972 15145 1356 0,'0'0'837'15,"0"0"-675"-15,-2 0-126 16,2-4 69-16,0 4-15 16,0 0-44-16,0 0-46 15,-2 4-28-15,4 1-172 16,15 31-332-16</inkml:trace>
  <inkml:trace contextRef="#ctx0" brushRef="#br0" timeOffset="-175065.42">4197 15414 1963 0,'-2'-14'755'15,"2"10"-571"-15,-2-8-140 16,2 2-44-16,0 10-6 16,-3 0 5-16,-3 0-280 15,-25 30-456-15</inkml:trace>
  <inkml:trace contextRef="#ctx0" brushRef="#br0" timeOffset="-174747.14">3344 16248 1837 0,'0'-4'490'0,"0"4"-358"0,2 0-43 16,-2 0-58-16,0 0-20 16,0 0-22-16,0 0-128 15,-2 4-119 1,-25 28-117-16</inkml:trace>
  <inkml:trace contextRef="#ctx0" brushRef="#br0" timeOffset="-174548.51">2755 16329 1783 0,'3'-4'459'16,"6"4"-459"-16,10-5-2 16,20 1-32-16,21-10-122 15,149-26-420-15</inkml:trace>
  <inkml:trace contextRef="#ctx0" brushRef="#br0" timeOffset="-174328.33">4242 16160 1927 0,'-4'0'633'16,"-2"-4"-475"-16,-4 4-44 16,-1-2-83-16,-1 4-30 0,-3 2-1 15,-1 0-60-15,3 4-72 16,6-8-123-16,7 6-59 15,7 2 37 1,35 6-422-16</inkml:trace>
  <inkml:trace contextRef="#ctx0" brushRef="#br0" timeOffset="-174208.68">4427 16164 1501 0,'0'0'690'0,"-2"0"-447"0,2 0-14 0,-2-4-73 16,2 4-73-1,-3 0 7-15,0 0-90 0,-3 0-77 16,-11 8-277-16,-44 2-1713 16</inkml:trace>
  <inkml:trace contextRef="#ctx0" brushRef="#br0" timeOffset="-163144.02">19582 13766 1157 0,'9'4'0'0,"31"22"-80"0</inkml:trace>
  <inkml:trace contextRef="#ctx0" brushRef="#br0" timeOffset="-160164.72">20168 13880 822 0,'0'0'365'16,"-2"0"-191"-16,2 0-93 15,0-2-36-15,0 2 6 16,-2 0 37-16,2 0-14 16,0 0-47-16,-2 0 21 15,2 0 9-15,0 2-51 16,-3-2 18-16,3 0-8 16,0 0 38-16,0 0-39 15,3-2-15-15,-3 2 30 0,0 2-9 16,0-2-20-16,0 0-1 15,0 0 17-15,-3 0-5 16,3 0-12-16,0 0-3 16,0 0 3-16,0 0 8 15,0 0-2-15,0 0 7 16,0 0-13-16,0 0 44 16,0 0-35-16,0 0 10 15,11-10 4-15,-6 4-17 16,1-6 3-16,-2 4-9 15,6-4 12-15,-1 4-5 16,-1-4-7-16,4-2 0 0,1 0 7 16,1 0 2-16,-1-6-4 15,7 0-5-15,-5-1 0 16,8-2-5-16,-6-1 5 16,6 2-5-16,-3-7 5 15,5 4 1-15,-2-2 6 16,4-1-7-16,0 2 0 15,2 2 0-15,0 0 0 16,-4 4-5-16,0 2-2 16,-2 0 14-16,-2 6-14 15,1-4 7-15,5-2-26 16,2 2 10-16,2-4 8 16,-2-1 5-16,-1 3 3 15,-3 4 0-15,-4-1 3 16,-3 0-3-16,-5 5 0 0,0 0 17 15,1-2-17-15,-1 2 0 16,3-2 1-16,-3 4-1 16,5-4 6-16,-3 4-6 15,3 0 0-15,-1-2 12 16,-3 4-12-16,1 0 1 16,-1-2 33-16,-5 4-12 15,5-2 23-15,-5 2-45 16,-1 0 1-16,3-4 33 15,3 4-34-15,-3-2 0 16,3 2 5-16,3-4-5 16,-3 4 29-16,3-2-29 15,3 0 0-15,-1-2 42 0,2 4-42 16,0 0 0-16,1 0 3 16,-7 2 3-16,1-2 0 15,-1 4-6-15,-1-4 0 16,-1 4 5-16,6 0-5 15,-9-2 0-15,1 0 3 16,3 2-2-16,-3-2 39 16,0 2-40-16,-2-2 0 15,-2 0 24-15,-3 2-23 16,0-2 9-16,1 0 14 0,0 0-23 16,4 2 44-1,-1-2-45-15,3 2 2 16,-1-2 5-16,-4 2-7 15,-2 0-1-15,-1 0 1 16,-1 0 0-16,-2-4 3 0,2 4-3 16,-2 0 0-1,0 0 12-15,0 0-6 0,0 0 1 16,0 0 14-16,0 0-20 16,0 0 62-16,0 0-63 15,0 0 11-15,-2 0 23 16,2 0-23-16,0 0-10 15,0 0-1-15,0 0 15 16,0 0 15-16,0 0-30 16,0 0 0-16,0 0 33 15,0 0-22-15,0 0-1 16,0 0 8-16,0 0-10 16,0 0 40-16,0 0-42 0,0 0 0 15,0 0 22-15,0 0-16 16,0 0-10-1,-5-10-2-15,1 4 7 0,-2 2-8 16,-4-4 1-16,-5 4-21 16,-1 2 13-16,-8 0 8 15,-1 2 0-15,-6 4-1 16,-2 0 4-16,-5 6-18 16,2 0 15-16,-6 4-39 15,-4 0 27-15,0 6-24 16,2 2-2-16,-1 4 1 15,1 2-47-15,-1 4 57 16,1 0-20-16,1 2 4 0,1 5 22 16,-2 1-14-16,1-4-13 15,-1 0 35-15,4-6 13 16,1-6 4-16,6-6-4 16,4-2 1-16,4-2 5 15,4 0 3-15,-2-2 4 16,8-4 4-16,-1 2-4 15,7-4 20-15,2 0-33 16,0 6-3-16,-1 1 3 16,-5 2 7-16,5 6-6 15,2-2-2-15,2 2 10 16,-1-6-2-16,3 3-7 0,0-1 0 16,0-9 3-16,2-1-2 15,-2 4 14-15,-4-7 5 16,4 3-20-16,0 4 57 15,0-1-56-15,0 4-1 16,0-6 25-16,2-2-13 16,0 2-6-16,0-6-6 15,2 2 8-15,-2 0 24 16,2 0-32-16,-2 0 0 16,2 0 8-16,-2-2-2 15,2 0 7-15,-2-4-13 16,0 2 2-16,0 0 41 15,0-2-37-15,0 2-5 16,0 2 20-16,0-4-6 0,0 2 5 16,0 0-20-16,0-4 0 15,0 4 14-15,0 4-14 16,0-4 0-16,0 0 7 16,0 0-1-16,0 0 8 15,0 0-14-15,0 0 0 16,0 0-5-16,0 0 5 15,0 0-3-15,0 0 2 16,0 0 2-16,0 0-2 16,0 0-37-16,0 0-73 15,0 0-16-15,18 0-49 0,-5-4-109 16,48-14-214 0</inkml:trace>
  <inkml:trace contextRef="#ctx0" brushRef="#br0" timeOffset="-122950.08">11251 16856 181 0,'-4'0'622'0,"4"0"-396"0,0 0-211 0,8 0-15 0,15-4 0 0,10-6 29 0,12-2 29 15,-1 2-4-15,-6-6-36 16,-13 6-18-16,-11 0-36 15,-14-2 36-15,-3-2 69 16,-4 1-69-16,5-28-24 16</inkml:trace>
  <inkml:trace contextRef="#ctx0" brushRef="#br0" timeOffset="-122064.74">11556 16485 1092 0,'0'0'190'0,"2"0"-166"0,-2 2-12 16,0 0 320-16,0 0-116 15,0-2-45-15,0 0-62 16,0 0-10-16,0 0 0 15,0 0-22-15,-2 4-4 16,2-4-4-16,-4 0-18 16,4 0 30-16,-2 4-42 15,0 4-6-15,-5-2 41 16,1 6-41-16,-6-2-11 16,5 2 1-16,-3-6-10 15,0 2 26-15,-1 2-22 0,-3 2-7 16,-3-2 25-16,-1 4-35 15,-4 2-1-15,-2-2 1 16,-10 4 0-16,-3 4 12 16,-11 5-12-16,-5 0 0 15,-12 10-5-15,3-3 5 16,-3-6-1-16,9-2-7 16,10-4 16-16,5-4-5 15,10 0-3-15,9-8 0 16,9-2-5-16,6-4 6 15,5-4-1-15,0 0 0 16,2 4 7-16,-2-4-2 16,2 0-5-16,0 0 0 15,0 0 0-15,-3 0 0 16,3 2-7-16,-2-2 6 16,2 4 2-16,0-4-7 0,0 0 6 15,0 0 0-15,0 0 8 16,0 0-8-16,2 0 0 15,-2-4-9-15,0 4 22 16,3 0-16-16,-3 0 3 16,-5 0 0-16,5 0 3 15,0 0-2-15,0 0-1 16,0 0 0-16,0 0 10 16,0 0 13-16,0 0-23 15,0 0 1-15,0 0 14 16,0 0-15-16,0 0-1 15,0 0 1-15,0 0-50 16,0 0 5-16,-11-6-111 0,8 2-190 16,1-10-328-1</inkml:trace>
  <inkml:trace contextRef="#ctx0" brushRef="#br0" timeOffset="-121284.03">10162 17197 499 0,'-13'-2'954'0,"1"2"-735"0,-7 0-89 0,-4 0-49 0,7 2-22 0,1 6 53 0,1-4 10 0,8 0-38 16,1 2-2-16,7-6 1 16,5 0-31-16,15-6-11 15,32-2 7-15,30-10 61 16,99-31-44-16,53-15-20 16,22-6-2-16,-94 30-13 0,-13 0-1 15,-7 4-2 1,-11-4-18-16,-9-4 43 0,-73 24-41 15,3-1-2-15,-5 3 25 16,49-18-13-16,-13 8 17 16,-21 2-35-16,-15 8 9 15,-18 4 24-15,-17 6-36 16,-8 4 6-16,-6 4 23 16,0 0-13-16,0 0-7 15,5 0-9-15,-10 0 8 16,5 0-5-16,0 0-3 15,-2 4-19-15,2-4 18 16,-2 0-3-16,-2 0 4 16,-4 4 0-16,-5 0-18 15,-11-2 7-15,-3 6-76 0,-9 0-162 16,-8 2-253-16,-105 2-478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282-6ABD-47BC-A6DF-98E9E333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FC13-624C-4EFC-AEE0-352FF47A3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F736-471B-4BA3-8F5E-2ABCECD4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C58C2-8E06-465C-ADED-19A96FF3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5713-AEE7-4102-AAD7-01D7BEB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4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7715-4FF4-4541-BA28-CCD8DF47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E24AE-80BF-49DD-B2A6-44766C62F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6651-F68B-4F38-ADE5-A0D2CBF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6EB6-5A31-4920-B256-26FF3266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40BA-405B-4207-AF63-64EB4CC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0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D58F-7156-465D-990A-B34544E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1F775-3E08-41F1-BF8F-2E88D768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3463-5698-49E4-9B08-D5EEE9AB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D1A68-F34D-4D06-95B1-DBD75449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0EC5-D5C7-4C68-925E-4F4AEE93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6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1223-7EED-4E86-838A-FF734F23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4D1B-022D-446D-91B2-81BEC8E4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4CFE-56B2-4970-8458-09F7B61C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FD21-4222-403A-A234-8094CB90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AC2A2-BF75-4B3A-B045-E01733D1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0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E99-6A9F-426A-9F72-15EB29C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3557-67AC-41A5-B31D-9574167A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3832-94FE-47C0-8713-8110FC84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D2A2-CAD6-4184-A960-02800823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3B4E-28D7-4A7A-BEF0-DC258F03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F29-CBAE-43B6-AE0D-7C9CB969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F3C9-0C10-481B-8A81-8D2F2064E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9D5D8-43AA-446B-8E14-3660AC729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CD6E4-B13F-489B-94F5-4E98FFD5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E4BE2-4D63-49A7-A72C-A638CCB4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C639-547C-4D81-B931-B42C1608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BBD-E963-4048-BF91-3DAD920A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6843-11DC-4ED9-951F-D1F78C5A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ACE0-B501-42FD-B218-EADD45A6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D580B-06F0-4203-8DA5-244E680D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7939B-9DA5-4C04-B666-E2E0B783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93B3D-C685-4CF5-B83F-75222635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66DD1-B768-48EC-A344-D8CC7A09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5CD3-9D26-466F-94B1-43617B0C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6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B143-E3FA-4B79-BBF7-25D9E8AB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B3EC3-5A41-40B5-9DEA-55CA83A3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204E4-7BEF-47EA-8314-FB24E582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011E-7ECC-43C2-8B13-20583165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91525-CB07-4007-80A0-23FEAB73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F3E9E-8B43-40D3-8D6D-1FE12196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B9B5-BFB7-47D0-BEBF-5409FE21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6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A8E9-57BE-4B3C-9D1D-60C6D945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8849-8272-4919-A2B3-264FA30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512E2-1216-494D-9347-C14B87336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29817-FBAB-49CC-BA48-8CF3A33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06A0B-0E7A-492E-9209-93E595EE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DA48-9780-4D0D-83F8-4385B043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5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CDB6-9DEC-4884-8DB4-FC60694D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4A087-4A4D-4265-BFAF-F28AF4EF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CEE1-6B91-4D8D-AC98-11DBEA85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B0794-0273-4271-82D9-E5656CB8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A4E1-A34F-4EC2-BD41-EAC1AB65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02A9-0093-48B9-8CB3-EB88591D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6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53B2F-5CB3-4E62-9933-AEA71197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E4A9-FB9D-4868-9D3B-25348CDEE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987A-88CA-4599-B103-9E9040E3C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A49B-D981-4377-9336-24E15E28CA2D}" type="datetimeFigureOut">
              <a:rPr lang="en-IN" smtClean="0"/>
              <a:t>13-11-2024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A0B3-4A03-43E0-99C7-13DEECD79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9014-3991-4637-B495-6B11158B3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1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customXml" Target="../ink/ink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B36-4A49-4CDB-A548-8FA398760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4672E-ABCB-47F1-B4B2-57CDA12A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9 pm EST, 11 October 2024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7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is the Difference Between Big Data and Small Data — 312 Analytics">
            <a:extLst>
              <a:ext uri="{FF2B5EF4-FFF2-40B4-BE49-F238E27FC236}">
                <a16:creationId xmlns:a16="http://schemas.microsoft.com/office/drawing/2014/main" id="{4F157362-F706-44AD-96F8-C19839E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37" y="1483360"/>
            <a:ext cx="8690528" cy="38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0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g Data and Small Data - AnswerMiner">
            <a:extLst>
              <a:ext uri="{FF2B5EF4-FFF2-40B4-BE49-F238E27FC236}">
                <a16:creationId xmlns:a16="http://schemas.microsoft.com/office/drawing/2014/main" id="{A6413A8B-8FEE-476A-912C-C6F0E332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1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Big Data? | Tutorial by Chartio">
            <a:extLst>
              <a:ext uri="{FF2B5EF4-FFF2-40B4-BE49-F238E27FC236}">
                <a16:creationId xmlns:a16="http://schemas.microsoft.com/office/drawing/2014/main" id="{419DAB32-0F60-4569-A355-E229D0F3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5838"/>
            <a:ext cx="73152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3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ig Data and Small Data - AnswerMiner">
            <a:extLst>
              <a:ext uri="{FF2B5EF4-FFF2-40B4-BE49-F238E27FC236}">
                <a16:creationId xmlns:a16="http://schemas.microsoft.com/office/drawing/2014/main" id="{BB3ABFD9-D435-4A10-AD45-2AAF4143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963"/>
            <a:ext cx="975360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0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n Easy Guide To Structured, Unstructured And Semi-Structured Data | iunera">
            <a:extLst>
              <a:ext uri="{FF2B5EF4-FFF2-40B4-BE49-F238E27FC236}">
                <a16:creationId xmlns:a16="http://schemas.microsoft.com/office/drawing/2014/main" id="{E063B4F4-9065-40E7-960F-91DB5F3C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5775"/>
            <a:ext cx="9753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7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SON | AppCode">
            <a:extLst>
              <a:ext uri="{FF2B5EF4-FFF2-40B4-BE49-F238E27FC236}">
                <a16:creationId xmlns:a16="http://schemas.microsoft.com/office/drawing/2014/main" id="{002CFEF9-3D2F-4E9D-B442-453F4E77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09550"/>
            <a:ext cx="1049655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JSON? - YouTube">
            <a:extLst>
              <a:ext uri="{FF2B5EF4-FFF2-40B4-BE49-F238E27FC236}">
                <a16:creationId xmlns:a16="http://schemas.microsoft.com/office/drawing/2014/main" id="{3C899B63-7847-4AE0-8832-3F1415EC1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 bwMode="auto">
          <a:xfrm>
            <a:off x="7599680" y="0"/>
            <a:ext cx="4033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4823DA-15AF-4881-9DDF-BCFC1E30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88697"/>
              </p:ext>
            </p:extLst>
          </p:nvPr>
        </p:nvGraphicFramePr>
        <p:xfrm>
          <a:off x="254000" y="425026"/>
          <a:ext cx="7193280" cy="96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1460802473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158071566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185759717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008871967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3881390384"/>
                    </a:ext>
                  </a:extLst>
                </a:gridCol>
              </a:tblGrid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isAlive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15883"/>
                  </a:ext>
                </a:extLst>
              </a:tr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 2nd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18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7D077-036A-4963-870C-DA65466B16BD}"/>
              </a:ext>
            </a:extLst>
          </p:cNvPr>
          <p:cNvSpPr txBox="1"/>
          <p:nvPr/>
        </p:nvSpPr>
        <p:spPr>
          <a:xfrm>
            <a:off x="80264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FirstName-John, </a:t>
            </a:r>
            <a:r>
              <a:rPr lang="en-IN" dirty="0" err="1"/>
              <a:t>LastName</a:t>
            </a:r>
            <a:r>
              <a:rPr lang="en-IN" dirty="0"/>
              <a:t> - Smith, </a:t>
            </a:r>
            <a:r>
              <a:rPr lang="en-IN" dirty="0" err="1"/>
              <a:t>isALive</a:t>
            </a:r>
            <a:r>
              <a:rPr lang="en-IN" dirty="0"/>
              <a:t>-True, Age -27, Address 21 2nd</a:t>
            </a:r>
          </a:p>
        </p:txBody>
      </p:sp>
    </p:spTree>
    <p:extLst>
      <p:ext uri="{BB962C8B-B14F-4D97-AF65-F5344CB8AC3E}">
        <p14:creationId xmlns:p14="http://schemas.microsoft.com/office/powerpoint/2010/main" val="245119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B9D55-B380-4670-A2A3-DDAAD12A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776287"/>
            <a:ext cx="66675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istory of artificial intelligence in medicine - ScienceDirect">
            <a:extLst>
              <a:ext uri="{FF2B5EF4-FFF2-40B4-BE49-F238E27FC236}">
                <a16:creationId xmlns:a16="http://schemas.microsoft.com/office/drawing/2014/main" id="{F2ADE7EB-74C5-4731-B163-F1033E60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2588"/>
            <a:ext cx="6858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0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3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8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4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2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1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79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9B18E1-7E08-48DC-B60B-6A0C67AE4F78}"/>
                  </a:ext>
                </a:extLst>
              </p14:cNvPr>
              <p14:cNvContentPartPr/>
              <p14:nvPr/>
            </p14:nvContentPartPr>
            <p14:xfrm>
              <a:off x="6104880" y="1788840"/>
              <a:ext cx="1823400" cy="3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9B18E1-7E08-48DC-B60B-6A0C67AE4F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520" y="1779480"/>
                <a:ext cx="184212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7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ECC8-DCE0-2F79-9AE9-C297BBF1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1FA4-3D28-D68F-DFE9-4DF665F3BB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C6A49-AF5F-F73A-6316-21078389C6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7 October 2024</a:t>
            </a:r>
          </a:p>
          <a:p>
            <a:r>
              <a:rPr lang="en-IN" dirty="0"/>
              <a:t>9:30 pm EST</a:t>
            </a:r>
          </a:p>
        </p:txBody>
      </p:sp>
    </p:spTree>
    <p:extLst>
      <p:ext uri="{BB962C8B-B14F-4D97-AF65-F5344CB8AC3E}">
        <p14:creationId xmlns:p14="http://schemas.microsoft.com/office/powerpoint/2010/main" val="174384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54850"/>
            <a:ext cx="6522720" cy="65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58232A-DE9C-AC08-DDEA-72EF9FC23CBE}"/>
                  </a:ext>
                </a:extLst>
              </p14:cNvPr>
              <p14:cNvContentPartPr/>
              <p14:nvPr/>
            </p14:nvContentPartPr>
            <p14:xfrm>
              <a:off x="2354040" y="1501560"/>
              <a:ext cx="7559280" cy="45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58232A-DE9C-AC08-DDEA-72EF9FC23C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4680" y="1492200"/>
                <a:ext cx="7578000" cy="45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222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EBA4-A673-06A0-0CDB-60D76337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3DD0A098-E619-C7A4-0B1F-4FB6FCA8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54850"/>
            <a:ext cx="6522720" cy="65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5E451A-EF9B-AB4A-81E2-48EFF3D50D57}"/>
                  </a:ext>
                </a:extLst>
              </p14:cNvPr>
              <p14:cNvContentPartPr/>
              <p14:nvPr/>
            </p14:nvContentPartPr>
            <p14:xfrm>
              <a:off x="7394400" y="3327840"/>
              <a:ext cx="4776840" cy="343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3DEC89-370F-4E07-00EB-976ED3B4E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5040" y="3318480"/>
                <a:ext cx="4795560" cy="34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D74472-671D-A755-E715-5CF733B57D93}"/>
                  </a:ext>
                </a:extLst>
              </p14:cNvPr>
              <p14:cNvContentPartPr/>
              <p14:nvPr/>
            </p14:nvContentPartPr>
            <p14:xfrm>
              <a:off x="0" y="315360"/>
              <a:ext cx="11580120" cy="588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58948D-FDB9-54CA-BA92-2508E57606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360" y="306000"/>
                <a:ext cx="11598840" cy="59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BE110D-7325-2DCF-3DF1-34B2250D07DD}"/>
                  </a:ext>
                </a:extLst>
              </p14:cNvPr>
              <p14:cNvContentPartPr/>
              <p14:nvPr/>
            </p14:nvContentPartPr>
            <p14:xfrm>
              <a:off x="2354040" y="1501560"/>
              <a:ext cx="7559280" cy="45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58232A-DE9C-AC08-DDEA-72EF9FC23C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4680" y="1492200"/>
                <a:ext cx="7578000" cy="45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79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A585B-BE8F-9743-89C9-3FA05762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6A7A4D8B-CBEB-1434-0C49-97DB570D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2F102E-2C34-B81F-B9DB-0725685AC923}"/>
                  </a:ext>
                </a:extLst>
              </p14:cNvPr>
              <p14:cNvContentPartPr/>
              <p14:nvPr/>
            </p14:nvContentPartPr>
            <p14:xfrm>
              <a:off x="786600" y="274320"/>
              <a:ext cx="10986840" cy="630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A56984-53C0-2D0A-6CDB-3FE66EEA9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7240" y="264960"/>
                <a:ext cx="11005560" cy="63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05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E56B-EC5A-F804-05EF-E88C6A51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711DB6A2-EF57-56C6-137B-E510B928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54850"/>
            <a:ext cx="6522720" cy="65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7A1A95-8EF8-2DD8-2A67-5F1953CF11BD}"/>
                  </a:ext>
                </a:extLst>
              </p14:cNvPr>
              <p14:cNvContentPartPr/>
              <p14:nvPr/>
            </p14:nvContentPartPr>
            <p14:xfrm>
              <a:off x="152280" y="184680"/>
              <a:ext cx="11990160" cy="667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7A1A95-8EF8-2DD8-2A67-5F1953CF11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20" y="175320"/>
                <a:ext cx="12008880" cy="66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476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rtificial Intelligence Timeline Infographic – From Eliza to Tay and beyond  – digitalwellbeing.org">
            <a:extLst>
              <a:ext uri="{FF2B5EF4-FFF2-40B4-BE49-F238E27FC236}">
                <a16:creationId xmlns:a16="http://schemas.microsoft.com/office/drawing/2014/main" id="{ACA67DFF-F12B-4FCD-8F2B-E936C1D4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72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29AE469C-E8D5-4B49-AEA9-1F534A26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7B87A-7114-F563-4E2E-EFC1F3C5C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9A657CA7-4C26-A0E7-CB97-115F1A47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672D67-5601-B11F-88C7-F5FFC0C4F94B}"/>
                  </a:ext>
                </a:extLst>
              </p14:cNvPr>
              <p14:cNvContentPartPr/>
              <p14:nvPr/>
            </p14:nvContentPartPr>
            <p14:xfrm>
              <a:off x="3993480" y="330480"/>
              <a:ext cx="6975360" cy="452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825B05-562D-0F3F-A432-BADC330E45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4120" y="321120"/>
                <a:ext cx="6994080" cy="45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876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D9362-6108-55BB-FF38-A4B1D983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32DE1-11A3-1686-3FF3-493844D95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71446-562B-6580-B7A9-D401350F1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7 October 2024</a:t>
            </a:r>
          </a:p>
          <a:p>
            <a:r>
              <a:rPr lang="en-IN" dirty="0"/>
              <a:t>9:30 pm EST</a:t>
            </a:r>
          </a:p>
        </p:txBody>
      </p:sp>
    </p:spTree>
    <p:extLst>
      <p:ext uri="{BB962C8B-B14F-4D97-AF65-F5344CB8AC3E}">
        <p14:creationId xmlns:p14="http://schemas.microsoft.com/office/powerpoint/2010/main" val="4090605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65A8-F270-D272-2F08-3B9C26E4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0E0D70-C815-7B9C-CCCB-BFC7E3ADE46E}"/>
                  </a:ext>
                </a:extLst>
              </p14:cNvPr>
              <p14:cNvContentPartPr/>
              <p14:nvPr/>
            </p14:nvContentPartPr>
            <p14:xfrm>
              <a:off x="25200" y="399240"/>
              <a:ext cx="12033000" cy="634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0E0D70-C815-7B9C-CCCB-BFC7E3ADE4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40" y="389880"/>
                <a:ext cx="12051720" cy="63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880E5F-955C-51BA-34F2-E84E855608A3}"/>
                  </a:ext>
                </a:extLst>
              </p14:cNvPr>
              <p14:cNvContentPartPr/>
              <p14:nvPr/>
            </p14:nvContentPartPr>
            <p14:xfrm>
              <a:off x="91800" y="277200"/>
              <a:ext cx="11174040" cy="5556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880E5F-955C-51BA-34F2-E84E855608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40" y="267840"/>
                <a:ext cx="11192760" cy="55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120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D45E23-7FE1-B63D-06FB-A09A512629F7}"/>
                  </a:ext>
                </a:extLst>
              </p14:cNvPr>
              <p14:cNvContentPartPr/>
              <p14:nvPr/>
            </p14:nvContentPartPr>
            <p14:xfrm>
              <a:off x="1943280" y="1135440"/>
              <a:ext cx="4171320" cy="252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D45E23-7FE1-B63D-06FB-A09A512629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3920" y="1126080"/>
                <a:ext cx="4190040" cy="25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881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662D2-DC21-261D-41EA-1B40042D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7341FAC9-327C-605A-EE0F-258C4FEC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98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95EDE-2D7E-404A-26BD-2517AA4FC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9AFDF4E3-2693-B8B2-17B3-71628C91B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2E3C92-E6AF-BB2A-BFC2-B78DC097B16C}"/>
                  </a:ext>
                </a:extLst>
              </p14:cNvPr>
              <p14:cNvContentPartPr/>
              <p14:nvPr/>
            </p14:nvContentPartPr>
            <p14:xfrm>
              <a:off x="1899000" y="2188440"/>
              <a:ext cx="8721000" cy="367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32E3A4-CF66-5B4D-4DC8-0F100EFEF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9640" y="2179080"/>
                <a:ext cx="8739720" cy="36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2678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C2177-E146-FCA2-5948-04C3D1EA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g data, machine learning and artificial intelligence: a neurologist&amp;#39;s  guide | Practical Neurology">
            <a:extLst>
              <a:ext uri="{FF2B5EF4-FFF2-40B4-BE49-F238E27FC236}">
                <a16:creationId xmlns:a16="http://schemas.microsoft.com/office/drawing/2014/main" id="{F00C940A-E9F7-C223-ECC5-4626AF897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919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37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C2C9BC-1FF2-0571-910B-99BB98D96146}"/>
                  </a:ext>
                </a:extLst>
              </p14:cNvPr>
              <p14:cNvContentPartPr/>
              <p14:nvPr/>
            </p14:nvContentPartPr>
            <p14:xfrm>
              <a:off x="857880" y="1018440"/>
              <a:ext cx="10601280" cy="5587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C2C9BC-1FF2-0571-910B-99BB98D961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520" y="1009080"/>
                <a:ext cx="10620000" cy="56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66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B10B-EC94-ABE9-E901-010E7A81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D5710E73-ED6D-4EFF-256B-19A70CF4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EE33F-7597-8847-2AD5-08ABA4E50AEA}"/>
                  </a:ext>
                </a:extLst>
              </p14:cNvPr>
              <p14:cNvContentPartPr/>
              <p14:nvPr/>
            </p14:nvContentPartPr>
            <p14:xfrm>
              <a:off x="1899000" y="2188440"/>
              <a:ext cx="8721000" cy="367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32E3A4-CF66-5B4D-4DC8-0F100EFEF8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9640" y="2179080"/>
                <a:ext cx="8739720" cy="36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597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B920-0234-E1A9-C50B-752DB789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in Machine Learning - Chase2Learn">
            <a:extLst>
              <a:ext uri="{FF2B5EF4-FFF2-40B4-BE49-F238E27FC236}">
                <a16:creationId xmlns:a16="http://schemas.microsoft.com/office/drawing/2014/main" id="{7D7E4BA5-1F28-043E-BD43-6422FA61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6213"/>
            <a:ext cx="80962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03EA88-7422-7A95-560E-4722A8FE813A}"/>
                  </a:ext>
                </a:extLst>
              </p14:cNvPr>
              <p14:cNvContentPartPr/>
              <p14:nvPr/>
            </p14:nvContentPartPr>
            <p14:xfrm>
              <a:off x="680760" y="548640"/>
              <a:ext cx="9150120" cy="579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03EA88-7422-7A95-560E-4722A8FE81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400" y="539280"/>
                <a:ext cx="916884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88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63E22-2165-8643-6785-F1DF0C5A5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82FD04AA-3B2C-75A5-0EBF-81CC79C1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658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y Nobody Can Copy Apple | cek.log">
            <a:extLst>
              <a:ext uri="{FF2B5EF4-FFF2-40B4-BE49-F238E27FC236}">
                <a16:creationId xmlns:a16="http://schemas.microsoft.com/office/drawing/2014/main" id="{5C7F9EFC-9C79-4642-BB66-FFC485A6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8" y="2381250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iticism of Apple Inc. - Wikipedia">
            <a:extLst>
              <a:ext uri="{FF2B5EF4-FFF2-40B4-BE49-F238E27FC236}">
                <a16:creationId xmlns:a16="http://schemas.microsoft.com/office/drawing/2014/main" id="{5E606A8A-88E4-4187-99B2-76247C8A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262187"/>
            <a:ext cx="19621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Orange (fruit) - Wikipedia">
            <a:extLst>
              <a:ext uri="{FF2B5EF4-FFF2-40B4-BE49-F238E27FC236}">
                <a16:creationId xmlns:a16="http://schemas.microsoft.com/office/drawing/2014/main" id="{24764DB3-A885-4732-8360-28C3BB38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33" y="27336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62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9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Unsupervised learning Reinforcement learning Fruit Mango,  mango, food, citrus, gourd png | PNGWing">
            <a:extLst>
              <a:ext uri="{FF2B5EF4-FFF2-40B4-BE49-F238E27FC236}">
                <a16:creationId xmlns:a16="http://schemas.microsoft.com/office/drawing/2014/main" id="{D2A8F162-E726-4B59-BCB7-25B0048B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37087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wallpapers apples, fruit, ripe red apples, beautiful fruit - # Apples #beautiful #Download #Fruit #Red #ripe #Wallpape… | Beautiful fruits,  Fruit, Red apple">
            <a:extLst>
              <a:ext uri="{FF2B5EF4-FFF2-40B4-BE49-F238E27FC236}">
                <a16:creationId xmlns:a16="http://schemas.microsoft.com/office/drawing/2014/main" id="{1A6E38F6-5881-4539-A37D-5F4E78FE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0" y="1366854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73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supervised Learning | Clustering | TO THE NEW Blog">
            <a:extLst>
              <a:ext uri="{FF2B5EF4-FFF2-40B4-BE49-F238E27FC236}">
                <a16:creationId xmlns:a16="http://schemas.microsoft.com/office/drawing/2014/main" id="{387F014C-496B-4998-A8E7-681D3BAA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61963"/>
            <a:ext cx="84486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578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g data, machine learning and artificial intelligence: a neurologist&amp;#39;s  guide | Practical Neurology">
            <a:extLst>
              <a:ext uri="{FF2B5EF4-FFF2-40B4-BE49-F238E27FC236}">
                <a16:creationId xmlns:a16="http://schemas.microsoft.com/office/drawing/2014/main" id="{34D7CA26-F8FE-48AF-BEA8-E3B0A44B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919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14:cNvPr>
              <p14:cNvContentPartPr/>
              <p14:nvPr/>
            </p14:nvContentPartPr>
            <p14:xfrm>
              <a:off x="3119760" y="675720"/>
              <a:ext cx="7282080" cy="567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400" y="666360"/>
                <a:ext cx="730080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564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in Machine Learning - Chase2Learn">
            <a:extLst>
              <a:ext uri="{FF2B5EF4-FFF2-40B4-BE49-F238E27FC236}">
                <a16:creationId xmlns:a16="http://schemas.microsoft.com/office/drawing/2014/main" id="{7404F564-CD3B-4055-A97A-785C42BD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6213"/>
            <a:ext cx="80962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263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1C1B2960-9A14-4E60-B99C-A9CAB17C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2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BDF9D4-2D6C-F9B9-80E6-B5CA7F6D230A}"/>
                  </a:ext>
                </a:extLst>
              </p14:cNvPr>
              <p14:cNvContentPartPr/>
              <p14:nvPr/>
            </p14:nvContentPartPr>
            <p14:xfrm>
              <a:off x="368640" y="413640"/>
              <a:ext cx="10102680" cy="626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BDF9D4-2D6C-F9B9-80E6-B5CA7F6D23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280" y="404280"/>
                <a:ext cx="10121400" cy="628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026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4291A1-3BA4-4DC6-8442-CA3ACF9A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12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C9808-9507-470D-8A57-8A1703EB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90500"/>
            <a:ext cx="55435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4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3419C69-6E6D-44EF-BAF2-79F9C018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0"/>
            <a:ext cx="4846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959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lowchart showing the best use of machine learning for your organization.">
            <a:extLst>
              <a:ext uri="{FF2B5EF4-FFF2-40B4-BE49-F238E27FC236}">
                <a16:creationId xmlns:a16="http://schemas.microsoft.com/office/drawing/2014/main" id="{F0E110BB-6436-41CD-9735-D0D3B390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95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82B5F77-D919-4D7F-B028-DB2424C0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-30480"/>
            <a:ext cx="11814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112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60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8033-D408-9C16-90CF-99A774304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1B992-15C3-DA96-14F9-EB0461A23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Machine Learning </a:t>
            </a:r>
            <a:r>
              <a:rPr lang="en-IN" dirty="0" err="1"/>
              <a:t>Assigment</a:t>
            </a:r>
            <a:br>
              <a:rPr lang="en-IN" dirty="0"/>
            </a:br>
            <a:r>
              <a:rPr lang="en-IN" dirty="0"/>
              <a:t>Linear Regression</a:t>
            </a:r>
            <a:br>
              <a:rPr lang="en-IN" dirty="0"/>
            </a:br>
            <a:r>
              <a:rPr lang="en-IN" dirty="0"/>
              <a:t>Predict the Salary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8BD6E-DA8A-B93F-62AE-3A308F6AC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9 pm EST, Friday 8 October 2024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07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story of Artificial Intelligence - AI of the past, present and the  future! - DataFlair">
            <a:extLst>
              <a:ext uri="{FF2B5EF4-FFF2-40B4-BE49-F238E27FC236}">
                <a16:creationId xmlns:a16="http://schemas.microsoft.com/office/drawing/2014/main" id="{8B921FE6-4EE2-4B10-B82E-5830C6B4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DF5520-8FFD-7506-C8D2-EF0A8C986A89}"/>
                  </a:ext>
                </a:extLst>
              </p14:cNvPr>
              <p14:cNvContentPartPr/>
              <p14:nvPr/>
            </p14:nvContentPartPr>
            <p14:xfrm>
              <a:off x="826920" y="965520"/>
              <a:ext cx="10051200" cy="434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DF5520-8FFD-7506-C8D2-EF0A8C986A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60" y="956160"/>
                <a:ext cx="10069920" cy="436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2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derstanding Customers Through Big and Small Data | Focusvision">
            <a:extLst>
              <a:ext uri="{FF2B5EF4-FFF2-40B4-BE49-F238E27FC236}">
                <a16:creationId xmlns:a16="http://schemas.microsoft.com/office/drawing/2014/main" id="{0DC648D2-B063-4324-AA2F-3288E6EC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0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AE3B1-45CC-F242-008A-9CB95800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derstanding Customers Through Big and Small Data | Focusvision">
            <a:extLst>
              <a:ext uri="{FF2B5EF4-FFF2-40B4-BE49-F238E27FC236}">
                <a16:creationId xmlns:a16="http://schemas.microsoft.com/office/drawing/2014/main" id="{904EE8B8-5DDE-68EA-1BAA-995900DEF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07EBED-2ECC-E529-45F6-203201357FE2}"/>
                  </a:ext>
                </a:extLst>
              </p14:cNvPr>
              <p14:cNvContentPartPr/>
              <p14:nvPr/>
            </p14:nvContentPartPr>
            <p14:xfrm>
              <a:off x="817920" y="1126800"/>
              <a:ext cx="11301840" cy="316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21B8AE3-5A35-7205-4FBB-CE5D0A0AFB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60" y="1117440"/>
                <a:ext cx="11320560" cy="318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86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2999</TotalTime>
  <Words>75</Words>
  <Application>Microsoft Office PowerPoint</Application>
  <PresentationFormat>Widescreen</PresentationFormat>
  <Paragraphs>21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Introduction to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Assigment Linear Regression Predict the Salary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 Nair</dc:creator>
  <cp:lastModifiedBy>Arun kumar Nair</cp:lastModifiedBy>
  <cp:revision>33</cp:revision>
  <dcterms:created xsi:type="dcterms:W3CDTF">2021-06-05T05:50:08Z</dcterms:created>
  <dcterms:modified xsi:type="dcterms:W3CDTF">2024-11-13T02:55:03Z</dcterms:modified>
</cp:coreProperties>
</file>